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21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7876256"/>
            <a:ext cx="8389440" cy="14734256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Genesis 6 - 8: </a:t>
            </a: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Noah</a:t>
            </a:r>
          </a:p>
          <a:p>
            <a:pPr marL="582613" indent="-514350">
              <a:buFont typeface="+mj-lt"/>
              <a:buAutoNum type="arabicPeriod"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God's sadness with </a:t>
            </a: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sin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was really sad about how bad people had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become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looked at everyone, not just a few bad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people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are all sinful humans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too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reacts to sin by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judging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Font typeface="+mj-lt"/>
              <a:buAutoNum type="arabicPeriod" startAt="2"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God's Grace in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Salvation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was quick to show mercy to Noah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is slow to anger and ready to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love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Noah showed his faith by doing everything God told him to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do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has sent an ark for all of us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– Jesus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Font typeface="+mj-lt"/>
              <a:buAutoNum type="arabicPeriod" startAt="3"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God's promise is for all</a:t>
            </a:r>
            <a:endParaRPr lang="en-US" sz="32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promises that the world will keep going while we wait for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has given us time to hear the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gospel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knows how to keep us as His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people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smtClean="0">
                <a:latin typeface="Candara" pitchFamily="34" charset="0"/>
                <a:sym typeface="Wingdings" pitchFamily="2" charset="2"/>
              </a:rPr>
              <a:t>Our hearts are a mess, but God sent Jesus to rescue us</a:t>
            </a: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188690</TotalTime>
  <Words>137</Words>
  <Application>Microsoft Office PowerPoint</Application>
  <PresentationFormat>On-screen Show (4:3)</PresentationFormat>
  <Paragraphs>20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281</cp:revision>
  <dcterms:created xsi:type="dcterms:W3CDTF">2007-11-17T19:27:01Z</dcterms:created>
  <dcterms:modified xsi:type="dcterms:W3CDTF">2014-04-05T23:39:38Z</dcterms:modified>
</cp:coreProperties>
</file>