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6436096"/>
            <a:ext cx="8245424" cy="1296144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No Little People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are valuable to God because he chooses to make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Sometimes being a Christian is hard - we want to give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up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Or we feel like a failure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useless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Moses wanted proof he had spoken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used Moses' stick to become a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snake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Moses' stick became important because it became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stick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Moses had lots of excuses for why he wasn't good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enough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doesn't care if we're "better" than other people - he just wants to use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used the dead stick to do great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things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can use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have to become God's, then He can use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Are we ready to give all of ourselves to God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doesn't have small people, only His people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188318</TotalTime>
  <Words>137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278</cp:revision>
  <dcterms:created xsi:type="dcterms:W3CDTF">2007-11-17T19:27:01Z</dcterms:created>
  <dcterms:modified xsi:type="dcterms:W3CDTF">2014-03-15T22:27:59Z</dcterms:modified>
</cp:coreProperties>
</file>