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13204848"/>
            <a:ext cx="8245424" cy="1987420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3: Why is there so much sin, and what is God doing about it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the beginning God made everything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perfect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Satan and Adam and Eve wanted to make things "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better“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 and Adam both believed Satan more than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became ashamed of how God had made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And were afraid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And started blaming 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punishes them and then sends them away from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garden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are all affected by Adam's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Because we are children of Adam and Even we have all inherited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Even "perfect" babies are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sinful</a:t>
            </a: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Sin attacks us in many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ways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 catches us when we aren't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looking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 tries to twist and change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 thinks that God is not good or doesn't love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sin looks "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good“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all do wrong when we know what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right</a:t>
            </a:r>
          </a:p>
          <a:p>
            <a:pPr marL="582613" indent="-514350">
              <a:buFont typeface="+mj-lt"/>
              <a:buAutoNum type="arabicPeriod" startAt="3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can't fix sin by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ourselves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1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Cor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15:22 - God had a plan and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fix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the one person who came to fix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tempted by Satan too - but didn't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got rid of the angels that kept people out of God's perfect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garden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 of us are sinners - no matter how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Jesus came to take sin out of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the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world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188199</TotalTime>
  <Words>224</Words>
  <Application>Microsoft Office PowerPoint</Application>
  <PresentationFormat>On-screen Show (4:3)</PresentationFormat>
  <Paragraphs>28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276</cp:revision>
  <dcterms:created xsi:type="dcterms:W3CDTF">2007-11-17T19:27:01Z</dcterms:created>
  <dcterms:modified xsi:type="dcterms:W3CDTF">2014-03-08T22:48:07Z</dcterms:modified>
</cp:coreProperties>
</file>