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-11692680"/>
            <a:ext cx="8245424" cy="1821802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 made everything - so what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What should we be doing with animals and the earth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 has made us in His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image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made people different to other things - like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made us to represent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are more than just our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bodies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 think, love, create and have relationships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are still like God, but we are a broken copy - we sin 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made all of us in His image - male and female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made people from 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creation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made them alive by breathing into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made people special - all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 has made us to be like Him on the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earth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Create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life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Care for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creation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 - not wasting and wrecking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everything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Rule over creation - looking after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Things are not perfect any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more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will take us to real paradise one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day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made us to be like Him on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earth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Jesus is the only way we can belong to God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188056</TotalTime>
  <Words>171</Words>
  <Application>Microsoft Office PowerPoint</Application>
  <PresentationFormat>On-screen Show (4:3)</PresentationFormat>
  <Paragraphs>26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275</cp:revision>
  <dcterms:created xsi:type="dcterms:W3CDTF">2007-11-17T19:27:01Z</dcterms:created>
  <dcterms:modified xsi:type="dcterms:W3CDTF">2014-03-01T22:57:36Z</dcterms:modified>
</cp:coreProperties>
</file>