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8884368"/>
            <a:ext cx="8245424" cy="155537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1: Where do we come from and why does it matter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made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world - that changes how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 in Genesis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Word of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truth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it's not a science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book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doesn't answer all of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questions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is telling us truth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Teaches us about God - perfect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design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Live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wisely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 God's way - the way he made us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 wisely with others - we're part of a community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 after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Hopeful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been working through history and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in charge now - it's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earth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a purpose - God didn't make us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mistake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One day we will be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Live giving glory to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Angels spend their time praising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So can we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187909</TotalTime>
  <Words>142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274</cp:revision>
  <dcterms:created xsi:type="dcterms:W3CDTF">2007-11-17T19:27:01Z</dcterms:created>
  <dcterms:modified xsi:type="dcterms:W3CDTF">2014-02-22T22:25:39Z</dcterms:modified>
</cp:coreProperties>
</file>