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-9964488"/>
            <a:ext cx="8245424" cy="1656184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Genesis 1: The Beginning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– God</a:t>
            </a: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God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Is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is the most important thing at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beginning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Believing that God exists changes everything in our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life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is in the middle of everything that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happens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need to know God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 learn about God through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: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Creation (the world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)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The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Bible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 startAt="2"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What is God like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?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Eternal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doesn't have a beginning or an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end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was already there when time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started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All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powerful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didn't need any help to make everything out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nothing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Omnipotent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God doesn't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change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is separate from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creation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is not part of creation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– Transcendent</a:t>
            </a:r>
          </a:p>
          <a:p>
            <a:pPr marL="911225" lvl="1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should get to know God - it's important!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187795</TotalTime>
  <Words>118</Words>
  <Application>Microsoft Office PowerPoint</Application>
  <PresentationFormat>On-screen Show (4:3)</PresentationFormat>
  <Paragraphs>24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273</cp:revision>
  <dcterms:created xsi:type="dcterms:W3CDTF">2007-11-17T19:27:01Z</dcterms:created>
  <dcterms:modified xsi:type="dcterms:W3CDTF">2014-02-15T22:24:34Z</dcterms:modified>
</cp:coreProperties>
</file>