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11044608"/>
            <a:ext cx="8245424" cy="1764196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Colossians 3: Putting on the new self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wants people to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peace with each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not easy to always love each other - we're all a bit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funny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gospel is the only way we can live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peace together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are to love each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other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loves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deeply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Love, forgiveness and peace comes from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made us holy when we didn't deserve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 we should love others like how God loves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 we want to be a church like Jesus - with grace and love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Show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not enemies of God any more - we have peace with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came to create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Everything we say and do should be full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buFont typeface="+mj-lt"/>
              <a:buAutoNum type="arabicPeriod" startAt="3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Build unity through praise and being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thankful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Praising God reminds us of how good He is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Then its easier to love each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come nearer to God together when we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worship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blessing each other and showing the gospel when we worship together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187671</TotalTime>
  <Words>176</Words>
  <Application>Microsoft Office PowerPoint</Application>
  <PresentationFormat>On-screen Show (4:3)</PresentationFormat>
  <Paragraphs>22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272</cp:revision>
  <dcterms:created xsi:type="dcterms:W3CDTF">2007-11-17T19:27:01Z</dcterms:created>
  <dcterms:modified xsi:type="dcterms:W3CDTF">2014-02-08T22:41:50Z</dcterms:modified>
</cp:coreProperties>
</file>