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 varScale="1">
        <p:scale>
          <a:sx n="66" d="100"/>
          <a:sy n="66" d="100"/>
        </p:scale>
        <p:origin x="-21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755576" y="-11116616"/>
            <a:ext cx="8245424" cy="15625736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NZ" sz="3200" b="1" dirty="0" smtClean="0">
                <a:latin typeface="Candara" pitchFamily="34" charset="0"/>
                <a:sym typeface="Wingdings" pitchFamily="2" charset="2"/>
              </a:rPr>
              <a:t>Matthew 22: The Two Greatest Commands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The "church" leaders were trying to trick Jesus - they asked which of God's commands was the most important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"Love the Lord with all your heart and soul and mind“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"And love your neighbour as yourself“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NZ" sz="32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AutoNum type="arabicPeriod"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God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wants us to love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Him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loved the church and us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first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love God by obeying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Him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can show our love in worship - at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church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Worshipping God well is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important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Font typeface="+mj-lt"/>
              <a:buAutoNum type="arabicPeriod" startAt="2"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God wants us to love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others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love ourselves by taking care of ourselves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Our </a:t>
            </a:r>
            <a:r>
              <a:rPr lang="en-US" sz="2800" b="1" dirty="0" err="1" smtClean="0">
                <a:latin typeface="Candara" pitchFamily="34" charset="0"/>
                <a:sym typeface="Wingdings" pitchFamily="2" charset="2"/>
              </a:rPr>
              <a:t>neighbours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 include our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enemies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It's everyone we see or who is near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us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love people by helping them and telling about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</a:t>
            </a: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When Jesus went to heaven he left the church to keep doing his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work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Would people miss Trinity if it wasn't there? Would people miss us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?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How can we all best serve with our time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?</a:t>
            </a: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187544</TotalTime>
  <Words>160</Words>
  <Application>Microsoft Office PowerPoint</Application>
  <PresentationFormat>On-screen Show (4:3)</PresentationFormat>
  <Paragraphs>23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270</cp:revision>
  <dcterms:created xsi:type="dcterms:W3CDTF">2007-11-17T19:27:01Z</dcterms:created>
  <dcterms:modified xsi:type="dcterms:W3CDTF">2014-02-01T22:46:38Z</dcterms:modified>
</cp:coreProperties>
</file>