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21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4851920"/>
            <a:ext cx="8245424" cy="1144927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is being a Christian about?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- Is it just a pretty church or nice music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 - Or lots of rules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Christianity is about Jesus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The gospel about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Good news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!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world started off good, but people quickly went bad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all need good news -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means "God saves"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 means "God's chosen special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person“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the Son of God - he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himself came into the world to save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needs to be in the center of everything we do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187408</TotalTime>
  <Words>101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269</cp:revision>
  <dcterms:created xsi:type="dcterms:W3CDTF">2007-11-17T19:27:01Z</dcterms:created>
  <dcterms:modified xsi:type="dcterms:W3CDTF">2014-01-25T22:26:06Z</dcterms:modified>
</cp:coreProperties>
</file>