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 varScale="1">
        <p:scale>
          <a:sx n="66" d="100"/>
          <a:sy n="66" d="100"/>
        </p:scale>
        <p:origin x="-210" y="-58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755576" y="-13852920"/>
            <a:ext cx="8245424" cy="20450272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The Return of the King: How to live as we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wait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 sometimes answered questions with stories about something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different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Because he saw what the real problems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were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First group of people - 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citizens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were the people who lived in the king's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land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They hated the king and wanted to be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free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In the end they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punished</a:t>
            </a:r>
          </a:p>
          <a:p>
            <a:pPr marL="582613" indent="-514350">
              <a:tabLst>
                <a:tab pos="987425" algn="l"/>
              </a:tabLst>
            </a:pP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The citizens represent </a:t>
            </a:r>
            <a:r>
              <a:rPr lang="en-NZ" sz="2800" b="1" dirty="0" smtClean="0">
                <a:latin typeface="Candara" pitchFamily="34" charset="0"/>
                <a:sym typeface="Wingdings" pitchFamily="2" charset="2"/>
              </a:rPr>
              <a:t>people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is the king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people want to run away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will punish those who are his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enemies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gladly </a:t>
            </a:r>
            <a:r>
              <a:rPr lang="en-US" sz="2800" b="1" dirty="0" err="1" smtClean="0">
                <a:latin typeface="Candara" pitchFamily="34" charset="0"/>
                <a:sym typeface="Wingdings" pitchFamily="2" charset="2"/>
              </a:rPr>
              <a:t>recognise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 Jesus as king and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ruler</a:t>
            </a: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Servants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king's trusted people who were given money and a job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Their reward depends on how well they did with what they were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given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servant who was scared and did nothing had his money taken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away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 servants are Christians -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family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 has given all of 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gifts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 wants us to use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them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 increase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kingdom</a:t>
            </a:r>
          </a:p>
          <a:p>
            <a:pPr marL="911225" lvl="1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Our faithfulness will earn rewards in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heaven</a:t>
            </a:r>
          </a:p>
          <a:p>
            <a:pPr marL="911225" lvl="1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911225" lvl="1" indent="-514350">
              <a:buNone/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wait for Jesus by embracing his rule and making use of his gifts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25487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en-US" sz="3600" dirty="0" smtClean="0">
              <a:solidFill>
                <a:schemeClr val="tx2">
                  <a:satMod val="200000"/>
                </a:schemeClr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71563"/>
            <a:ext cx="8229600" cy="4733925"/>
          </a:xfrm>
        </p:spPr>
        <p:txBody>
          <a:bodyPr/>
          <a:lstStyle/>
          <a:p>
            <a:endParaRPr lang="en-US" sz="2800" b="1" i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187300</TotalTime>
  <Words>180</Words>
  <Application>Microsoft Office PowerPoint</Application>
  <PresentationFormat>On-screen Show (4:3)</PresentationFormat>
  <Paragraphs>27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268</cp:revision>
  <dcterms:created xsi:type="dcterms:W3CDTF">2007-11-17T19:27:01Z</dcterms:created>
  <dcterms:modified xsi:type="dcterms:W3CDTF">2014-01-18T22:23:34Z</dcterms:modified>
</cp:coreProperties>
</file>