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1332640"/>
            <a:ext cx="8245424" cy="173539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Unity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body of Christ (church) is made of lots of different bits working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Ephesians Paul is telling the people how they should live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made us something new - we have to be part of a new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society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brought us together - we need to keep sticking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to look after the garden that Jesus has created 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can do that by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like how God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Caring for others more than for ourselves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Wanting the best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Humility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 pretending you're better than you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us are equal as sinners saved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Meekness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Being gentle - keeping your strength under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control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Listening to and obeying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 trying to fight everyone who hurts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Patience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Putting up with things that annoy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loves a church that is united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187199</TotalTime>
  <Words>151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267</cp:revision>
  <dcterms:created xsi:type="dcterms:W3CDTF">2007-11-17T19:27:01Z</dcterms:created>
  <dcterms:modified xsi:type="dcterms:W3CDTF">2014-01-11T22:43:03Z</dcterms:modified>
</cp:coreProperties>
</file>