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7516216"/>
            <a:ext cx="8245424" cy="137535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John the Baptist: Preparing the way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Israelites were not ready for Jesus - they needed someone to get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ready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lived in the desert until God came and called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preached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repentance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- telling the people to change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came because they wanted to see what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John knew they were pretending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repent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loves people who really repent and change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tells the people to completely change towards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Selfless love and being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honourable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in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tried to change people so they would be ready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loves hearts that are ready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have repented and trust Jesus then we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are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prepared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187078</TotalTime>
  <Words>120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266</cp:revision>
  <dcterms:created xsi:type="dcterms:W3CDTF">2007-11-17T19:27:01Z</dcterms:created>
  <dcterms:modified xsi:type="dcterms:W3CDTF">2014-01-04T22:28:07Z</dcterms:modified>
</cp:coreProperties>
</file>