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4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F6E7D-15C0-8F49-9444-0D7CD284711F}" type="datetimeFigureOut">
              <a:rPr lang="en-US" smtClean="0"/>
              <a:t>11/28/13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85EAA-E898-AC45-99C6-40E477BD77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ADBFF-EDF2-344C-A063-2E5C50564FD5}" type="datetimeFigureOut">
              <a:rPr lang="en-US" smtClean="0"/>
              <a:t>11/28/13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C8E5-EED7-1E42-8CCB-B7AF4DB5C6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AB33A-6D40-BF4C-85A4-0CDA976AB25D}" type="datetime1">
              <a:rPr lang="en-US" smtClean="0"/>
              <a:t>11/28/13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CB765-4E61-234A-92BA-E2174352E860}" type="datetime1">
              <a:rPr lang="en-US" smtClean="0"/>
              <a:t>11/28/13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0AF8D-A482-CC46-88BC-9E19BAD7990E}" type="datetime1">
              <a:rPr lang="en-US" smtClean="0"/>
              <a:t>11/28/13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DCC28-FA2B-6848-AD5A-739E89CE891F}" type="datetime1">
              <a:rPr lang="en-US" smtClean="0"/>
              <a:t>11/28/13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6E73-8B08-734C-94BE-9FD395ACB4BC}" type="datetime1">
              <a:rPr lang="en-US" smtClean="0"/>
              <a:t>11/28/13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DE2E-2109-134F-83F2-A8EE99481AD9}" type="datetime1">
              <a:rPr lang="en-US" smtClean="0"/>
              <a:t>11/28/13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13EC-15DA-1746-81E7-E625CC80E799}" type="datetime1">
              <a:rPr lang="en-US" smtClean="0"/>
              <a:t>11/28/13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86B2-4F2C-974F-BD70-DE21908B7F57}" type="datetime1">
              <a:rPr lang="en-US" smtClean="0"/>
              <a:t>11/28/13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3320-08A3-074A-BE0B-312EB72FE609}" type="datetime1">
              <a:rPr lang="en-US" smtClean="0"/>
              <a:t>11/28/13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4C6A-5D5A-934C-AB2C-CC96F2F99E90}" type="datetime1">
              <a:rPr lang="en-US" smtClean="0"/>
              <a:t>11/28/13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1171-1E40-EC44-AAB3-90CBA8F3213F}" type="datetime1">
              <a:rPr lang="en-US" smtClean="0"/>
              <a:t>11/28/13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F2B62-8BB5-0142-8857-DB9D781D4DA1}" type="datetime1">
              <a:rPr lang="en-US" smtClean="0"/>
              <a:t>11/28/13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97A1D-22EA-9D45-B3BC-96518D2A83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5147"/>
            <a:ext cx="7772400" cy="1470025"/>
          </a:xfrm>
        </p:spPr>
        <p:txBody>
          <a:bodyPr/>
          <a:lstStyle/>
          <a:p>
            <a:r>
              <a:rPr lang="en-US" dirty="0" smtClean="0"/>
              <a:t>John 15:18-27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68756"/>
            <a:ext cx="6400800" cy="1752600"/>
          </a:xfrm>
        </p:spPr>
        <p:txBody>
          <a:bodyPr>
            <a:normAutofit/>
          </a:bodyPr>
          <a:lstStyle/>
          <a:p>
            <a:r>
              <a:rPr lang="en-US" sz="4600" b="1" cap="small" dirty="0" smtClean="0">
                <a:solidFill>
                  <a:schemeClr val="tx1"/>
                </a:solidFill>
              </a:rPr>
              <a:t>Hated by the world</a:t>
            </a:r>
            <a:endParaRPr lang="en-US" sz="4600" b="1" cap="small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16156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What’s your choice?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178" y="2527300"/>
            <a:ext cx="2081622" cy="21734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2258" y="2939157"/>
            <a:ext cx="2260141" cy="226014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47622"/>
            <a:ext cx="6400800" cy="914582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tx1"/>
                </a:solidFill>
              </a:rPr>
              <a:t>If</a:t>
            </a:r>
            <a:r>
              <a:rPr lang="en-US" dirty="0" smtClean="0">
                <a:solidFill>
                  <a:schemeClr val="tx1"/>
                </a:solidFill>
              </a:rPr>
              <a:t> the world hates you … (v18)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749" y="1762204"/>
            <a:ext cx="75024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v"/>
            </a:pPr>
            <a:r>
              <a:rPr lang="en-US" sz="2400" dirty="0" smtClean="0"/>
              <a:t> Jesus was hated</a:t>
            </a:r>
          </a:p>
          <a:p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His first followers were hated</a:t>
            </a:r>
          </a:p>
          <a:p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His followers today are hated</a:t>
            </a:r>
          </a:p>
          <a:p>
            <a:endParaRPr lang="en-US" sz="2400" dirty="0" smtClean="0"/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Death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Exclusion and ostracism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Legal harassment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…</a:t>
            </a:r>
            <a:endParaRPr lang="en-US" sz="2400" dirty="0"/>
          </a:p>
        </p:txBody>
      </p:sp>
      <p:pic>
        <p:nvPicPr>
          <p:cNvPr id="7" name="Picture 6" descr="Screenshot 2013-11-28 15.41.2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183" y="5178524"/>
            <a:ext cx="5872817" cy="167947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47622"/>
            <a:ext cx="6400800" cy="914582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Hated because of </a:t>
            </a:r>
            <a:r>
              <a:rPr lang="en-US" b="1" dirty="0" smtClean="0">
                <a:solidFill>
                  <a:schemeClr val="tx1"/>
                </a:solidFill>
              </a:rPr>
              <a:t>… (v18-21)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749" y="1762204"/>
            <a:ext cx="75024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v"/>
            </a:pPr>
            <a:r>
              <a:rPr lang="en-US" sz="2400" dirty="0" smtClean="0"/>
              <a:t> Being different can draw dislike</a:t>
            </a:r>
          </a:p>
          <a:p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To follow Jesus is to be very different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…  in where we belong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… in whose we are</a:t>
            </a:r>
          </a:p>
          <a:p>
            <a:pPr lvl="1"/>
            <a:r>
              <a:rPr lang="en-US" sz="2400" dirty="0" smtClean="0"/>
              <a:t>- Aliens, strangers and outsiders</a:t>
            </a:r>
          </a:p>
          <a:p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… on account of my name … (v21 &amp; 1 Pet 4:16)</a:t>
            </a:r>
          </a:p>
          <a:p>
            <a:endParaRPr lang="en-US" sz="2400" dirty="0" smtClean="0"/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Ensure that Jesus is the only offense we give</a:t>
            </a:r>
            <a:endParaRPr lang="en-US" sz="2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47622"/>
            <a:ext cx="6400800" cy="914582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Hated against reason</a:t>
            </a:r>
            <a:r>
              <a:rPr lang="en-US" b="1" dirty="0" smtClean="0">
                <a:solidFill>
                  <a:schemeClr val="tx1"/>
                </a:solidFill>
              </a:rPr>
              <a:t>… (v22-24)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749" y="1762204"/>
            <a:ext cx="750243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v"/>
            </a:pPr>
            <a:r>
              <a:rPr lang="en-US" sz="2400" dirty="0" smtClean="0"/>
              <a:t> Jesus spoke clearly and backed it up with his deeds, but ears and eyes were closed because of hard hearts</a:t>
            </a:r>
          </a:p>
          <a:p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The real issue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Competing loyalties and life-views</a:t>
            </a:r>
          </a:p>
          <a:p>
            <a:pPr lvl="1"/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So don’t get mad or even get even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love and pray for the person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stand your ground</a:t>
            </a:r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47622"/>
            <a:ext cx="6400800" cy="914582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Hated cannot have the last word </a:t>
            </a:r>
            <a:r>
              <a:rPr lang="en-US" b="1" dirty="0" smtClean="0">
                <a:solidFill>
                  <a:schemeClr val="tx1"/>
                </a:solidFill>
              </a:rPr>
              <a:t>… (v26-27)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749" y="1762204"/>
            <a:ext cx="75024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v"/>
            </a:pPr>
            <a:r>
              <a:rPr lang="en-US" sz="2400" dirty="0" smtClean="0"/>
              <a:t> The danger of dismay (16:1-4)</a:t>
            </a:r>
          </a:p>
          <a:p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The mission must go on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The Spirit would be sent and do his work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But God’s people must be the Spirit’s voice</a:t>
            </a:r>
          </a:p>
          <a:p>
            <a:pPr lvl="1"/>
            <a:endParaRPr lang="en-US" sz="2400" dirty="0" smtClean="0"/>
          </a:p>
          <a:p>
            <a:pPr>
              <a:buFont typeface="Wingdings" charset="2"/>
              <a:buChar char="v"/>
            </a:pPr>
            <a:r>
              <a:rPr lang="en-US" sz="2400" dirty="0" smtClean="0"/>
              <a:t> We must speak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who else is there?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despite the cost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 this is our mission</a:t>
            </a:r>
          </a:p>
          <a:p>
            <a:pPr lvl="1">
              <a:buFont typeface="Wingdings" charset="2"/>
              <a:buChar char="v"/>
            </a:pPr>
            <a:r>
              <a:rPr lang="en-US" sz="2400" dirty="0" smtClean="0"/>
              <a:t>b</a:t>
            </a:r>
            <a:r>
              <a:rPr lang="en-US" sz="2400" dirty="0" smtClean="0"/>
              <a:t>ecause God speaks through us</a:t>
            </a:r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47622"/>
            <a:ext cx="6400800" cy="914582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Hated cannot have the last word </a:t>
            </a:r>
            <a:r>
              <a:rPr lang="en-US" b="1" dirty="0" smtClean="0">
                <a:solidFill>
                  <a:schemeClr val="tx1"/>
                </a:solidFill>
              </a:rPr>
              <a:t>… (v26-27)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749" y="1762204"/>
            <a:ext cx="75024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v"/>
            </a:pPr>
            <a:r>
              <a:rPr lang="en-US" sz="2400" dirty="0" smtClean="0"/>
              <a:t> The challenge</a:t>
            </a:r>
          </a:p>
          <a:p>
            <a:pPr marL="444500">
              <a:buFont typeface="Wingdings" charset="2"/>
              <a:buChar char="v"/>
            </a:pPr>
            <a:r>
              <a:rPr lang="en-US" sz="2400" dirty="0" smtClean="0"/>
              <a:t> to remain in Jesus</a:t>
            </a:r>
          </a:p>
          <a:p>
            <a:pPr marL="444500">
              <a:buFont typeface="Wingdings" charset="2"/>
              <a:buChar char="v"/>
            </a:pPr>
            <a:r>
              <a:rPr lang="en-US" sz="2400" dirty="0" smtClean="0"/>
              <a:t> to remain in the world</a:t>
            </a:r>
          </a:p>
          <a:p>
            <a:pPr marL="444500">
              <a:buFont typeface="Wingdings" charset="2"/>
              <a:buChar char="v"/>
            </a:pPr>
            <a:r>
              <a:rPr lang="en-US" sz="2400" dirty="0" smtClean="0"/>
              <a:t> to love those who hate us</a:t>
            </a:r>
          </a:p>
          <a:p>
            <a:pPr marL="444500">
              <a:buFont typeface="Wingdings" charset="2"/>
              <a:buChar char="v"/>
            </a:pPr>
            <a:r>
              <a:rPr lang="en-US" sz="2400" dirty="0" smtClean="0"/>
              <a:t> to speak for Jesus</a:t>
            </a:r>
          </a:p>
          <a:p>
            <a:endParaRPr lang="en-US" sz="2400" dirty="0" smtClean="0"/>
          </a:p>
          <a:p>
            <a:pPr lvl="1"/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741404" y="4176997"/>
            <a:ext cx="5420606" cy="2215991"/>
          </a:xfrm>
          <a:prstGeom prst="rect">
            <a:avLst/>
          </a:prstGeom>
          <a:noFill/>
          <a:ln w="57150" cmpd="thickThin">
            <a:solidFill>
              <a:schemeClr val="accent3">
                <a:lumMod val="75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For reflection</a:t>
            </a:r>
            <a:endParaRPr lang="en-US" sz="2400" b="1" dirty="0" smtClean="0"/>
          </a:p>
          <a:p>
            <a:pPr lvl="1"/>
            <a:r>
              <a:rPr lang="en-US" sz="2400" dirty="0" smtClean="0"/>
              <a:t>Where </a:t>
            </a:r>
            <a:r>
              <a:rPr lang="en-US" sz="2400" dirty="0" smtClean="0"/>
              <a:t>am</a:t>
            </a:r>
            <a:r>
              <a:rPr lang="en-US" sz="2400" dirty="0" smtClean="0"/>
              <a:t> I</a:t>
            </a:r>
            <a:r>
              <a:rPr lang="en-US" sz="2400" i="1" dirty="0" smtClean="0"/>
              <a:t> </a:t>
            </a:r>
            <a:r>
              <a:rPr lang="en-US" sz="2400" dirty="0" smtClean="0"/>
              <a:t>silent because I hate being hated</a:t>
            </a:r>
            <a:r>
              <a:rPr lang="en-US" sz="2400" dirty="0" smtClean="0"/>
              <a:t>?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How </a:t>
            </a:r>
            <a:r>
              <a:rPr lang="en-US" sz="2400" dirty="0" smtClean="0"/>
              <a:t>can I break my silence?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749" y="260134"/>
            <a:ext cx="2364927" cy="879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John 15:18-27</a:t>
            </a:r>
            <a:endParaRPr lang="en-US" sz="2400" dirty="0"/>
          </a:p>
        </p:txBody>
      </p:sp>
      <p:pic>
        <p:nvPicPr>
          <p:cNvPr id="8" name="Picture 7" descr="th.jpg"/>
          <p:cNvPicPr>
            <a:picLocks noChangeAspect="1"/>
          </p:cNvPicPr>
          <p:nvPr/>
        </p:nvPicPr>
        <p:blipFill>
          <a:blip r:embed="rId2">
            <a:lum bright="15000"/>
          </a:blip>
          <a:stretch>
            <a:fillRect/>
          </a:stretch>
        </p:blipFill>
        <p:spPr>
          <a:xfrm>
            <a:off x="397749" y="1"/>
            <a:ext cx="820301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1998" y="2404775"/>
            <a:ext cx="418230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400" dirty="0" smtClean="0"/>
          </a:p>
          <a:p>
            <a:pPr lvl="1"/>
            <a:r>
              <a:rPr lang="en-US" sz="3600" dirty="0" smtClean="0"/>
              <a:t>What will I do as the </a:t>
            </a:r>
            <a:r>
              <a:rPr lang="en-US" sz="4000" i="1" dirty="0" smtClean="0"/>
              <a:t>if</a:t>
            </a:r>
            <a:r>
              <a:rPr lang="en-US" sz="3600" i="1" dirty="0" smtClean="0"/>
              <a:t> </a:t>
            </a:r>
            <a:r>
              <a:rPr lang="en-US" sz="3600" dirty="0" smtClean="0"/>
              <a:t>becomes </a:t>
            </a:r>
            <a:r>
              <a:rPr lang="en-US" sz="4000" i="1" dirty="0" smtClean="0"/>
              <a:t>when</a:t>
            </a:r>
            <a:r>
              <a:rPr lang="en-US" sz="3600" i="1" dirty="0" smtClean="0"/>
              <a:t>? </a:t>
            </a:r>
            <a:r>
              <a:rPr lang="en-US" sz="3600" dirty="0" smtClean="0"/>
              <a:t>(v18)</a:t>
            </a:r>
          </a:p>
          <a:p>
            <a:endParaRPr lang="en-US" sz="2400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97A1D-22EA-9D45-B3BC-96518D2A83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373</Words>
  <Application>Microsoft Macintosh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John 15:18-27</vt:lpstr>
      <vt:lpstr>John 15:18-27</vt:lpstr>
      <vt:lpstr>John 15:18-27</vt:lpstr>
      <vt:lpstr>John 15:18-27</vt:lpstr>
      <vt:lpstr>John 15:18-27</vt:lpstr>
      <vt:lpstr>John 15:18-27</vt:lpstr>
      <vt:lpstr>John 15:18-27</vt:lpstr>
      <vt:lpstr>John 15:18-27</vt:lpstr>
    </vt:vector>
  </TitlesOfParts>
  <Company>PTC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15:18-27</dc:title>
  <dc:creator>david burke</dc:creator>
  <cp:lastModifiedBy>david burke</cp:lastModifiedBy>
  <cp:revision>8</cp:revision>
  <dcterms:created xsi:type="dcterms:W3CDTF">2013-11-28T02:26:25Z</dcterms:created>
  <dcterms:modified xsi:type="dcterms:W3CDTF">2013-11-28T03:27:26Z</dcterms:modified>
</cp:coreProperties>
</file>