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7084168"/>
            <a:ext cx="8245424" cy="136815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Abiding in Jesus by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loving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Love -&gt; obedience -&gt; fruitfulness -&gt;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joy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love for each other shows our love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loves us like how God the father loves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"God is love" - Jesus loves us the same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has loved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forever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experience Jesus' love by obeying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obey Jesus by loving each other as he loves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easy to make up lots of rules, but loving each other is hard - only God can help us do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has chosen his friends to love like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shows us what to do, and we are his friends when we obey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Loving Jesus makes fruit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When we love God and others we have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real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joy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186600</TotalTime>
  <Words>134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257</cp:revision>
  <dcterms:created xsi:type="dcterms:W3CDTF">2007-11-17T19:27:01Z</dcterms:created>
  <dcterms:modified xsi:type="dcterms:W3CDTF">2013-11-23T22:34:47Z</dcterms:modified>
</cp:coreProperties>
</file>