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2835696"/>
            <a:ext cx="8245424" cy="95050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can we fix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problems of sin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can we give hope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loved us when we were still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selfish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love can give people real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hope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love others like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calls us to tell others about the love God has shown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Letting Jesus change our lives shows God's hope to others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186275</TotalTime>
  <Words>63</Words>
  <Application>Microsoft Office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253</cp:revision>
  <dcterms:created xsi:type="dcterms:W3CDTF">2007-11-17T19:27:01Z</dcterms:created>
  <dcterms:modified xsi:type="dcterms:W3CDTF">2013-11-02T23:11:41Z</dcterms:modified>
</cp:coreProperties>
</file>