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8524328"/>
            <a:ext cx="8245424" cy="1382553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Titus 2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left Titus on the island of Crete to help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Crete was a rough place - they were liars, lazy fat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Titus had to teach the people how to live so others would know they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do we have a healthy and attractive Christian life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Older men should live in control and listening to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word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should be loving, praying people - growing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Older women should be godly and use words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wisely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should teach and train younger women how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Younger men should be controlled and find time to do good works;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Stick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 your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word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 act like Christians at work too - being honest and working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hard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Living a godly life makes the gospel seem more attractive to other people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186095</TotalTime>
  <Words>140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252</cp:revision>
  <dcterms:created xsi:type="dcterms:W3CDTF">2007-11-17T19:27:01Z</dcterms:created>
  <dcterms:modified xsi:type="dcterms:W3CDTF">2013-10-26T22:57:31Z</dcterms:modified>
</cp:coreProperties>
</file>