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19064" y="-8524328"/>
            <a:ext cx="8245424" cy="1468963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Jesus gives us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power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has told the disciples that He is all that they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needed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Through Jesus we can do greater things than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Because Jesus is in heaven with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Father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And we are joined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Through the Holy Spirit the disciples were able to preach in the whole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world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are called to carry on Jesus'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work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do greater deeds because of Jesus' great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power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will do whatever we "ask in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name“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In Jesus' name - asking representing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are asking God for things that Jesus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wants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wants us to come asking for power to do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work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are Jesus' workers in Takanini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Jesus' power is available when we ask for what the Bible says Jesus wants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185804</TotalTime>
  <Words>136</Words>
  <Application>Microsoft Office PowerPoint</Application>
  <PresentationFormat>On-screen Show (4:3)</PresentationFormat>
  <Paragraphs>20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250</cp:revision>
  <dcterms:created xsi:type="dcterms:W3CDTF">2007-11-17T19:27:01Z</dcterms:created>
  <dcterms:modified xsi:type="dcterms:W3CDTF">2013-10-12T22:51:24Z</dcterms:modified>
</cp:coreProperties>
</file>