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19064" y="-8524328"/>
            <a:ext cx="8245424" cy="1519368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Jesus provides peace - a sure destination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commands peace  in the middle of a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storm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told the disciples he was going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away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The disciples were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worried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told them not to worry because Jesus was going to take their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troubles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will never need to take the punishment for our sins - we can trust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God - so we can trust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promises us a heavenly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preparing a place in heaven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made us a place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dying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has promised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can take us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there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knows how to take us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heaven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get there through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the way, the truth and the life - how we get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heaven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only way to heaven is to know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185514</TotalTime>
  <Words>138</Words>
  <Application>Microsoft Office PowerPoint</Application>
  <PresentationFormat>On-screen Show (4:3)</PresentationFormat>
  <Paragraphs>24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248</cp:revision>
  <dcterms:created xsi:type="dcterms:W3CDTF">2007-11-17T19:27:01Z</dcterms:created>
  <dcterms:modified xsi:type="dcterms:W3CDTF">2013-09-28T22:43:04Z</dcterms:modified>
</cp:coreProperties>
</file>