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26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19064" y="-6148064"/>
            <a:ext cx="8424936" cy="1548172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Matthew 8: Jesus bears our sicknesses and diseases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 healed all sorts of people - including people he shouldn't have talked to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Peter's mother in law was very sick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 came and healed her and many other people who came to 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Jesus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sees our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sickness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 saw that Peter's mother in law needed 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We can feel lonely and down when we are sick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notices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Jesus heals our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sickness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Sometimes God does heal people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uses medicine and doctors too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 heals us by glorifying us - in heaven there is no sickness or pain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Jesus carries us in our sickness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We won't have to deal with our sickness forever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 can sympathise with 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don't have to feel guilty for being sick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185468</TotalTime>
  <Words>129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246</cp:revision>
  <dcterms:created xsi:type="dcterms:W3CDTF">2007-11-17T19:27:01Z</dcterms:created>
  <dcterms:modified xsi:type="dcterms:W3CDTF">2013-09-21T23:49:56Z</dcterms:modified>
</cp:coreProperties>
</file>