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21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14933040"/>
            <a:ext cx="8424936" cy="20782928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We are all missionaries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32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Missionaries are not just people overseas who we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send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money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to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has made all of us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missionaries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When Jesus went back to heaven he promised his disciples the "power of the Holy Spirit" so they could tell others about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him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They were to be witnesses in their own town and the whole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world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Stephen preached about Jesus, and said that it was for the whole world, not just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Jews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 was killed for this because they didn't like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it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Saul and others tried to stop and kill all of the Christians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This made them spread through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world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All of the Christians were doing the preaching, not just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apostles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They witnessed even when life was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tough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preaching was on purpose 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Their actions matched what they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said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They prayed 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can witness everywhere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: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In our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houses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schools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In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church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In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streets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As we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travel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Everywhere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How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Be ready to tell our story about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Smile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Talk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Relax - it's God who works </a:t>
            </a:r>
            <a:r>
              <a:rPr lang="en-US" sz="2800" b="1" smtClean="0">
                <a:latin typeface="Candara" pitchFamily="34" charset="0"/>
                <a:sym typeface="Wingdings" pitchFamily="2" charset="2"/>
              </a:rPr>
              <a:t>not </a:t>
            </a:r>
            <a:r>
              <a:rPr lang="en-US" sz="2800" b="1" smtClean="0">
                <a:latin typeface="Candara" pitchFamily="34" charset="0"/>
                <a:sym typeface="Wingdings" pitchFamily="2" charset="2"/>
              </a:rPr>
              <a:t>us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185177</TotalTime>
  <Words>180</Words>
  <Application>Microsoft Office PowerPoint</Application>
  <PresentationFormat>On-screen Show (4:3)</PresentationFormat>
  <Paragraphs>35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244</cp:revision>
  <dcterms:created xsi:type="dcterms:W3CDTF">2007-11-17T19:27:01Z</dcterms:created>
  <dcterms:modified xsi:type="dcterms:W3CDTF">2013-09-07T23:47:56Z</dcterms:modified>
</cp:coreProperties>
</file>