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2484768"/>
            <a:ext cx="8424936" cy="1872208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The church - it's important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!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puts Christians into a family -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church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loves the Church - he died for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Because of Jesus, we together (the church) can come close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We must stir each others up to SERVE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Christ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Encourage people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love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 around each other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Show others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love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Encourage people to do good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works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Serve so that others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copy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We must keep meeting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together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have lots of excuses for not going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church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we should do it for God, for each other and for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lost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come together as a body - we need each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other</a:t>
            </a:r>
          </a:p>
          <a:p>
            <a:pPr marL="911225" lvl="1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We need to encourage each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other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By showing up even when its tough we can encourage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others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Come together knowing Jesus is coming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back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If we can't be bothered with church, maybe we are becoming dead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inside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are all part of God's body together - we need each other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185041</TotalTime>
  <Words>164</Words>
  <Application>Microsoft Office PowerPoint</Application>
  <PresentationFormat>On-screen Show (4:3)</PresentationFormat>
  <Paragraphs>26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243</cp:revision>
  <dcterms:created xsi:type="dcterms:W3CDTF">2007-11-17T19:27:01Z</dcterms:created>
  <dcterms:modified xsi:type="dcterms:W3CDTF">2013-08-31T23:39:33Z</dcterms:modified>
</cp:coreProperties>
</file>