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948264"/>
            <a:ext cx="8424936" cy="1411356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things do we need to do to be saved? What is our 'religion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'?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saved By Grace, through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Faith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says we were dead and sentenced to death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God makes us alive and calls us His children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By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grace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gives us a gift - we don't have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dirty="0" smtClean="0">
                <a:latin typeface="Candara" pitchFamily="34" charset="0"/>
                <a:sym typeface="Wingdings" pitchFamily="2" charset="2"/>
              </a:rPr>
              <a:t>Saved: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Rescued from Satan's power and death and made one of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children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dirty="0" smtClean="0">
                <a:latin typeface="Candara" pitchFamily="34" charset="0"/>
                <a:sym typeface="Wingdings" pitchFamily="2" charset="2"/>
              </a:rPr>
              <a:t>Grace: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Like a charity - a free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present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dirty="0" smtClean="0">
                <a:latin typeface="Candara" pitchFamily="34" charset="0"/>
                <a:sym typeface="Wingdings" pitchFamily="2" charset="2"/>
              </a:rPr>
              <a:t>Faith: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Like reaching out your hand to receive 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present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Even faith is a gift from God - God helps us reach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can't boast because we didn't do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anything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gets the glory - because He gives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gifts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get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gift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guaranteed - because it's not about what 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guaranteed for the future too - God will finish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lives will show God's grace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184919</TotalTime>
  <Words>154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242</cp:revision>
  <dcterms:created xsi:type="dcterms:W3CDTF">2007-11-17T19:27:01Z</dcterms:created>
  <dcterms:modified xsi:type="dcterms:W3CDTF">2013-08-25T00:08:12Z</dcterms:modified>
</cp:coreProperties>
</file>