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9460432"/>
            <a:ext cx="8424936" cy="1584176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Christ only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 gospel needs to be 100% pure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was in Corinth - a city which was pretty crazy with people having a good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time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there were following different preachers - but Paul wanted them to know the real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gospel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For Paul it was all about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AutoNum type="arabicPeriod"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not about tricky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ideas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Fancy ideas and secret codes couldn't answer life's hard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questions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had a simple story - Jesus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saves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Its not about fancy words or great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speakers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not about being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trendy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about Jesus, not videos 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music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not about famous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Nothing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extra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being a "good Jew" didn't mean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anything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don't have to believe in Jesus "and..." do other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things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Just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Nothing except Jesus =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911225" lvl="1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only thing that can save people is Jesus - it is all we need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911225" lvl="1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184755</TotalTime>
  <Words>148</Words>
  <Application>Microsoft Office PowerPoint</Application>
  <PresentationFormat>On-screen Show (4:3)</PresentationFormat>
  <Paragraphs>22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241</cp:revision>
  <dcterms:created xsi:type="dcterms:W3CDTF">2007-11-17T19:27:01Z</dcterms:created>
  <dcterms:modified xsi:type="dcterms:W3CDTF">2013-08-17T23:49:00Z</dcterms:modified>
</cp:coreProperties>
</file>