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56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3420872"/>
            <a:ext cx="8424936" cy="1994621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The Bible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Alone – </a:t>
            </a:r>
            <a:r>
              <a:rPr lang="en-NZ" sz="2800" b="1" i="1" dirty="0" smtClean="0">
                <a:latin typeface="Candara" pitchFamily="34" charset="0"/>
                <a:sym typeface="Wingdings" pitchFamily="2" charset="2"/>
              </a:rPr>
              <a:t>“Sola Scriptura”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trust the Bible - it tells us how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well do we know the Bible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was travelling around cities - he would go to the churches and talk with them about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Bible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 of the Jews didn't like him preaching about Jesus, so chased him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away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 Berea, the people were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different</a:t>
            </a:r>
          </a:p>
          <a:p>
            <a:pPr marL="582613" indent="-514350"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They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received the Word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eagerly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were keen to hear Paul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preaching about 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showed them Jesus in the Bible - proving Jesus was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Christ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people loved to hear the Bible being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preached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uses preaching of the Bible to change people - it's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important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2. The </a:t>
            </a:r>
            <a:r>
              <a:rPr lang="en-US" sz="3200" b="1" dirty="0" err="1" smtClean="0">
                <a:latin typeface="Candara" pitchFamily="34" charset="0"/>
                <a:sym typeface="Wingdings" pitchFamily="2" charset="2"/>
              </a:rPr>
              <a:t>Bereans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 wanted to make sure everything Paul said was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true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 they examined their Bibles to check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everything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studied the Bible and asked hard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questions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Bible is the boss, not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preacher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should keep asking questions about things we don't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understand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"How was it?"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- Did the preacher preach truth, and what was God teaching you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God's Word only tells us what we should do, how we should do it and what we should believe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184323</TotalTime>
  <Words>209</Words>
  <Application>Microsoft Office PowerPoint</Application>
  <PresentationFormat>On-screen Show (4:3)</PresentationFormat>
  <Paragraphs>29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236</cp:revision>
  <dcterms:created xsi:type="dcterms:W3CDTF">2007-11-17T19:27:01Z</dcterms:created>
  <dcterms:modified xsi:type="dcterms:W3CDTF">2013-07-27T23:43:13Z</dcterms:modified>
</cp:coreProperties>
</file>