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46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1044608"/>
            <a:ext cx="8424936" cy="1742593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How can God let bad things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happen to us?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was having his last meal with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disciples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was worried and sad because he knew one of his disciples was going to betray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disciples wanted to know who it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tells Judas to go and do the bad things he had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planned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After Judas leaves, Jesus says that this is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glory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allows evil, even though it disturbs Him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deeply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hates evil, but still lets it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happen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We can be unaware of evil and its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results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knew what was going on, but the other disciples didn't have a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clue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Sometimes evil things happen to us that we don't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expect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People willingly and freely do evil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things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didn't make Judas betray him, even though he could have stopped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Judas is still guilty - he still chooses to do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wrong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said that this evil was bringing glory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Jesus' death showed his power and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plan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allowed evil to happen to him so that we could be saved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184068</TotalTime>
  <Words>189</Words>
  <Application>Microsoft Office PowerPoint</Application>
  <PresentationFormat>On-screen Show (4:3)</PresentationFormat>
  <Paragraphs>26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234</cp:revision>
  <dcterms:created xsi:type="dcterms:W3CDTF">2007-11-17T19:27:01Z</dcterms:created>
  <dcterms:modified xsi:type="dcterms:W3CDTF">2013-07-13T23:55:43Z</dcterms:modified>
</cp:coreProperties>
</file>