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820472"/>
            <a:ext cx="8424936" cy="151216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do we decide who is important and how to treat important people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disciples met with Jesus to eat their last meal together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Their feet would have been smelly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dirty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Whose job was it to fix it? Jesus did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Peter didn't want Jesus to wash his feet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Jesus said he had to let him if Peter loved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said that Christians should follow his example and serve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Servant King: Jesus is humble for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is still Lord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he still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be too important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Servant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Example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gives his disciples an example to copy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And says people who serve will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blessed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Serving gives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Servant </a:t>
            </a:r>
            <a:r>
              <a:rPr lang="en-US" sz="3200" b="1" dirty="0" err="1" smtClean="0">
                <a:latin typeface="Candara" pitchFamily="34" charset="0"/>
                <a:sym typeface="Wingdings" pitchFamily="2" charset="2"/>
              </a:rPr>
              <a:t>Saviour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served because he loved the disciples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loves </a:t>
            </a:r>
            <a:r>
              <a:rPr lang="en-US" sz="2800" b="1" smtClean="0">
                <a:latin typeface="Candara" pitchFamily="34" charset="0"/>
                <a:sym typeface="Wingdings" pitchFamily="2" charset="2"/>
              </a:rPr>
              <a:t>completely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183917</TotalTime>
  <Words>143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233</cp:revision>
  <dcterms:created xsi:type="dcterms:W3CDTF">2007-11-17T19:27:01Z</dcterms:created>
  <dcterms:modified xsi:type="dcterms:W3CDTF">2013-07-06T23:50:09Z</dcterms:modified>
</cp:coreProperties>
</file>