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9100392"/>
            <a:ext cx="8424936" cy="1576975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John 12:44-50  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Belief and Unbelief in Jesus</a:t>
            </a:r>
          </a:p>
          <a:p>
            <a:pPr marL="449263" indent="-381000"/>
            <a:r>
              <a:rPr lang="en-NZ" sz="2800" dirty="0" smtClean="0"/>
              <a:t>Many people will say different things to you</a:t>
            </a:r>
          </a:p>
          <a:p>
            <a:pPr marL="449263" indent="-381000"/>
            <a:r>
              <a:rPr lang="en-NZ" sz="2800" dirty="0" smtClean="0"/>
              <a:t>Not everything they say is true</a:t>
            </a:r>
          </a:p>
          <a:p>
            <a:pPr marL="449263" indent="-381000">
              <a:tabLst>
                <a:tab pos="987425" algn="l"/>
              </a:tabLst>
            </a:pPr>
            <a:r>
              <a:rPr lang="en-NZ" sz="2800" dirty="0" smtClean="0"/>
              <a:t>Jesus came saying some daring </a:t>
            </a:r>
            <a:r>
              <a:rPr lang="en-NZ" sz="2800" dirty="0" smtClean="0"/>
              <a:t>things</a:t>
            </a:r>
          </a:p>
          <a:p>
            <a:pPr marL="449263" indent="-381000">
              <a:tabLst>
                <a:tab pos="987425" algn="l"/>
              </a:tabLst>
            </a:pPr>
            <a:r>
              <a:rPr lang="en-NZ" sz="2800" dirty="0" smtClean="0"/>
              <a:t>What Authority does Jesus have</a:t>
            </a:r>
            <a:r>
              <a:rPr lang="en-NZ" sz="2800" dirty="0" smtClean="0"/>
              <a:t>?</a:t>
            </a:r>
          </a:p>
          <a:p>
            <a:pPr marL="449263" indent="-381000">
              <a:tabLst>
                <a:tab pos="987425" algn="l"/>
              </a:tabLst>
            </a:pPr>
            <a:r>
              <a:rPr lang="en-NZ" sz="2800" dirty="0" smtClean="0"/>
              <a:t>Not everyone believes in Jesus</a:t>
            </a:r>
          </a:p>
          <a:p>
            <a:pPr marL="449263" indent="-381000">
              <a:tabLst>
                <a:tab pos="987425" algn="l"/>
              </a:tabLst>
            </a:pPr>
            <a:r>
              <a:rPr lang="en-NZ" sz="2800" dirty="0" smtClean="0"/>
              <a:t>Jesus says to believe in Him is to believe in God</a:t>
            </a:r>
          </a:p>
          <a:p>
            <a:pPr marL="449263" indent="-381000">
              <a:tabLst>
                <a:tab pos="987425" algn="l"/>
              </a:tabLst>
            </a:pPr>
            <a:r>
              <a:rPr lang="en-NZ" sz="2800" dirty="0" smtClean="0"/>
              <a:t>Jesus is claiming to be God</a:t>
            </a:r>
          </a:p>
          <a:p>
            <a:r>
              <a:rPr lang="en-NZ" sz="2800" dirty="0" smtClean="0"/>
              <a:t>Many people see Jesus as a great man</a:t>
            </a:r>
          </a:p>
          <a:p>
            <a:r>
              <a:rPr lang="en-NZ" sz="2800" dirty="0" smtClean="0"/>
              <a:t>But they don’t see Him as being God</a:t>
            </a:r>
          </a:p>
          <a:p>
            <a:pPr marL="449263" indent="-381000">
              <a:tabLst>
                <a:tab pos="987425" algn="l"/>
              </a:tabLst>
            </a:pPr>
            <a:r>
              <a:rPr lang="en-NZ" sz="2800" dirty="0" smtClean="0"/>
              <a:t>Believing in Jesus is like moving from darkness to light</a:t>
            </a:r>
          </a:p>
          <a:p>
            <a:pPr marL="449263" indent="-381000">
              <a:tabLst>
                <a:tab pos="987425" algn="l"/>
              </a:tabLst>
            </a:pPr>
            <a:r>
              <a:rPr lang="en-NZ" sz="2800" dirty="0" smtClean="0"/>
              <a:t>A dark place is not a good place to be</a:t>
            </a:r>
          </a:p>
          <a:p>
            <a:pPr marL="449263" indent="-381000">
              <a:tabLst>
                <a:tab pos="987425" algn="l"/>
              </a:tabLst>
            </a:pPr>
            <a:r>
              <a:rPr lang="en-NZ" sz="2800" dirty="0" smtClean="0"/>
              <a:t>We don’t all have the same dark places</a:t>
            </a:r>
          </a:p>
          <a:p>
            <a:pPr marL="449263" indent="-381000">
              <a:tabLst>
                <a:tab pos="987425" algn="l"/>
              </a:tabLst>
            </a:pPr>
            <a:r>
              <a:rPr lang="en-NZ" sz="2800" dirty="0" smtClean="0"/>
              <a:t>Jesus offers to set us free from our darkness</a:t>
            </a:r>
          </a:p>
          <a:p>
            <a:pPr marL="449263" indent="-381000">
              <a:tabLst>
                <a:tab pos="987425" algn="l"/>
              </a:tabLst>
            </a:pPr>
            <a:r>
              <a:rPr lang="en-NZ" sz="2800" dirty="0" smtClean="0"/>
              <a:t>Jesus came to save us, not judge us.</a:t>
            </a:r>
          </a:p>
          <a:p>
            <a:pPr marL="449263" indent="-381000">
              <a:tabLst>
                <a:tab pos="987425" algn="l"/>
              </a:tabLst>
            </a:pPr>
            <a:r>
              <a:rPr lang="en-NZ" sz="2800" dirty="0" smtClean="0"/>
              <a:t>If we don’t accept the light, we will have to explain ourselves at the end.</a:t>
            </a:r>
          </a:p>
          <a:p>
            <a:pPr marL="449263" indent="-381000">
              <a:tabLst>
                <a:tab pos="987425" algn="l"/>
              </a:tabLst>
            </a:pPr>
            <a:r>
              <a:rPr lang="en-NZ" sz="2800" dirty="0" smtClean="0"/>
              <a:t>Jesus is using God’s words, and that is why you will be judged for your response to those </a:t>
            </a:r>
            <a:r>
              <a:rPr lang="en-NZ" sz="2800" dirty="0" smtClean="0"/>
              <a:t>words.</a:t>
            </a:r>
            <a:endParaRPr lang="en-NZ" sz="2800" dirty="0" smtClean="0"/>
          </a:p>
          <a:p>
            <a:pPr marL="449263" indent="-381000">
              <a:tabLst>
                <a:tab pos="987425" algn="l"/>
              </a:tabLst>
            </a:pPr>
            <a:r>
              <a:rPr lang="en-NZ" sz="2800" dirty="0" smtClean="0"/>
              <a:t>Jesus is offering true life how will we respond?</a:t>
            </a:r>
          </a:p>
          <a:p>
            <a:pPr marL="449263" indent="-381000">
              <a:tabLst>
                <a:tab pos="987425" algn="l"/>
              </a:tabLst>
            </a:pPr>
            <a:r>
              <a:rPr lang="en-NZ" sz="2800" dirty="0" smtClean="0"/>
              <a:t>Do you want to be in the </a:t>
            </a:r>
            <a:r>
              <a:rPr lang="en-NZ" sz="2800" smtClean="0"/>
              <a:t>darkness </a:t>
            </a:r>
            <a:r>
              <a:rPr lang="en-NZ" sz="2800" smtClean="0"/>
              <a:t>or the </a:t>
            </a:r>
            <a:r>
              <a:rPr lang="en-NZ" sz="2800" dirty="0" smtClean="0"/>
              <a:t>Light?</a:t>
            </a:r>
          </a:p>
          <a:p>
            <a:pPr marL="449263" indent="-381000">
              <a:tabLst>
                <a:tab pos="987425" algn="l"/>
              </a:tabLst>
            </a:pPr>
            <a:endParaRPr lang="en-NZ" sz="2800" dirty="0" smtClean="0"/>
          </a:p>
          <a:p>
            <a:pPr marL="363538" indent="-295275">
              <a:tabLst>
                <a:tab pos="987425" algn="l"/>
              </a:tabLst>
            </a:pPr>
            <a:endParaRPr lang="en-NZ" sz="2800" dirty="0" smtClean="0"/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183773</TotalTime>
  <Words>182</Words>
  <Application>Microsoft Office PowerPoint</Application>
  <PresentationFormat>On-screen Show (4:3)</PresentationFormat>
  <Paragraphs>24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232</cp:revision>
  <dcterms:created xsi:type="dcterms:W3CDTF">2007-11-17T19:27:01Z</dcterms:created>
  <dcterms:modified xsi:type="dcterms:W3CDTF">2013-06-29T23:51:24Z</dcterms:modified>
</cp:coreProperties>
</file>