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6292080"/>
            <a:ext cx="8424936" cy="1116124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600" b="1" dirty="0" smtClean="0">
                <a:latin typeface="Candara" pitchFamily="34" charset="0"/>
                <a:sym typeface="Wingdings" pitchFamily="2" charset="2"/>
              </a:rPr>
              <a:t>John 12:27-43  Your Glory or God’s?</a:t>
            </a:r>
          </a:p>
          <a:p>
            <a:r>
              <a:rPr lang="en-NZ" sz="2800" dirty="0" smtClean="0"/>
              <a:t>There are two types of Glory</a:t>
            </a:r>
          </a:p>
          <a:p>
            <a:r>
              <a:rPr lang="en-NZ" sz="2800" dirty="0" smtClean="0"/>
              <a:t>	The Glory of God</a:t>
            </a:r>
          </a:p>
          <a:p>
            <a:r>
              <a:rPr lang="en-NZ" sz="2800" dirty="0" smtClean="0"/>
              <a:t>	The glory of man</a:t>
            </a: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NZ" sz="2800" dirty="0" smtClean="0"/>
              <a:t>The glory of God in the life and death of 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When Jesus prays to God he seeks God’s Glory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God answers, “Yes I will through you”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For us we need to choose light instead of darkness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Jesus said “I am the light of the World”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Warning ... The light might get turned off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3200" dirty="0" smtClean="0"/>
              <a:t>The glory of God even in unbelief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God’s glory can not be stopped by you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3200" dirty="0" smtClean="0"/>
              <a:t>Who’s Glory do you love the most?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If you don’t talk about God, you are showing that you are afraid of people more than 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Jesus understands the pressure of the choice between God and man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To help us Jesus places us with a new family, the Church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smtClean="0"/>
              <a:t>Not to replace our current family, but to help with the Christian life</a:t>
            </a: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183645</TotalTime>
  <Words>17</Words>
  <Application>Microsoft Office PowerPoint</Application>
  <PresentationFormat>On-screen Show (4:3)</PresentationFormat>
  <Paragraphs>21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231</cp:revision>
  <dcterms:created xsi:type="dcterms:W3CDTF">2007-11-17T19:27:01Z</dcterms:created>
  <dcterms:modified xsi:type="dcterms:W3CDTF">2013-06-22T23:47:09Z</dcterms:modified>
</cp:coreProperties>
</file>