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980712"/>
            <a:ext cx="8424936" cy="1857806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Hosanna to the Dying Saviour!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 wanted to be around Jesus because he had made Lazarus alive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again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his enemies hated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into town riding on a donkey while the people waved palm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branches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Lots of visitors were in town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leaders wanted people to think they were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boss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the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king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praising Jesus as king, but they didn't know what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going to smash God's enemies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how was he going to do it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didn't ride on a big flash horse, he was humble on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donkey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going to smash Satan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dying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Jesus demands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disappointed that Jesus wasn't the big flash king going to smash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Romans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only way for people to be saved is to not worry about your life and what you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Eternal life is more important than life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we willing to give up what we have for Jesus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doesn't promise to make our life easy the way we want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But if Jesus is our master, he promises to give us life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183588</TotalTime>
  <Words>198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230</cp:revision>
  <dcterms:created xsi:type="dcterms:W3CDTF">2007-11-17T19:27:01Z</dcterms:created>
  <dcterms:modified xsi:type="dcterms:W3CDTF">2013-06-15T23:40:09Z</dcterms:modified>
</cp:coreProperties>
</file>