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355976"/>
            <a:ext cx="8424936" cy="1195332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u="sng" dirty="0" smtClean="0">
                <a:latin typeface="Candara" pitchFamily="34" charset="0"/>
                <a:sym typeface="Wingdings" pitchFamily="2" charset="2"/>
              </a:rPr>
              <a:t>David and Goliath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wants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name to be praised throughout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Israelites had wanted a great king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Saul the king was tall and a good fighter, but didn't want to fight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Goliath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chosen David to be the next king because he loved God, not because he was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strongest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Goliath was bigger and stronger than everyone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David didn't care - he didn't like Goliath mocking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showed that He was powerful unlike Goliath's fake gods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David was a rescuer - like Jesus rescues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alive and powerful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today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share the story of God's love and power with other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cares for us as well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182638</TotalTime>
  <Words>122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222</cp:revision>
  <dcterms:created xsi:type="dcterms:W3CDTF">2007-11-17T19:27:01Z</dcterms:created>
  <dcterms:modified xsi:type="dcterms:W3CDTF">2013-04-27T23:39:02Z</dcterms:modified>
</cp:coreProperties>
</file>