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372200"/>
            <a:ext cx="8424936" cy="135375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rose to life,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came and visited the disciples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Thomas wasn't there, and didn't believe Jesus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come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back and visited Thomas - now Thomas believed it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real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Thomas wasn't a wimp - he had followed Jesus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ages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other disciples didn't believe either until they saw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Thomas couldn't believe - it was too big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Thomas' faith 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rescued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Thomas needed Jesus to answer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questions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Thomas figures it out when he sees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are blessed if we have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sets us free from all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mess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believe, we become part of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family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we believe like Thomas did?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182186</TotalTime>
  <Words>122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216</cp:revision>
  <dcterms:created xsi:type="dcterms:W3CDTF">2007-11-17T19:27:01Z</dcterms:created>
  <dcterms:modified xsi:type="dcterms:W3CDTF">2013-03-30T22:50:44Z</dcterms:modified>
</cp:coreProperties>
</file>