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561" r:id="rId2"/>
    <p:sldId id="566" r:id="rId3"/>
    <p:sldId id="567" r:id="rId4"/>
    <p:sldId id="560" r:id="rId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 varScale="1">
        <p:scale>
          <a:sx n="66" d="100"/>
          <a:sy n="66" d="100"/>
        </p:scale>
        <p:origin x="-1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-27384"/>
            <a:ext cx="8424936" cy="6480720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David was running away from Saul - and knew he would die one </a:t>
            </a:r>
            <a:r>
              <a:rPr lang="en-US" sz="2800" b="1" dirty="0" smtClean="0">
                <a:latin typeface="Candara" pitchFamily="34" charset="0"/>
              </a:rPr>
              <a:t>day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But he could say that he would </a:t>
            </a:r>
            <a:r>
              <a:rPr lang="en-US" sz="2800" b="1" dirty="0" smtClean="0">
                <a:latin typeface="Candara" pitchFamily="34" charset="0"/>
              </a:rPr>
              <a:t>live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Eternal life that God </a:t>
            </a:r>
            <a:r>
              <a:rPr lang="en-US" sz="2800" b="1" dirty="0" smtClean="0">
                <a:latin typeface="Candara" pitchFamily="34" charset="0"/>
              </a:rPr>
              <a:t>gives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What's the point of still being alive then</a:t>
            </a:r>
            <a:r>
              <a:rPr lang="en-US" sz="2800" b="1" dirty="0" smtClean="0">
                <a:latin typeface="Candara" pitchFamily="34" charset="0"/>
              </a:rPr>
              <a:t>?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So that we can tell others how great God </a:t>
            </a:r>
            <a:r>
              <a:rPr lang="en-US" sz="2800" b="1" dirty="0" smtClean="0">
                <a:latin typeface="Candara" pitchFamily="34" charset="0"/>
              </a:rPr>
              <a:t>is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smtClean="0">
                <a:latin typeface="Candara" pitchFamily="34" charset="0"/>
              </a:rPr>
              <a:t>Studying the Bible helps train us to serve God</a:t>
            </a:r>
            <a:endParaRPr lang="en-US" sz="2800" b="1" dirty="0" smtClean="0"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548681"/>
            <a:ext cx="8229600" cy="5256808"/>
          </a:xfrm>
        </p:spPr>
        <p:txBody>
          <a:bodyPr/>
          <a:lstStyle/>
          <a:p>
            <a:pPr marL="582613" indent="-514350">
              <a:buNone/>
            </a:pPr>
            <a:endParaRPr lang="en-US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404665"/>
            <a:ext cx="8229600" cy="5400824"/>
          </a:xfrm>
        </p:spPr>
        <p:txBody>
          <a:bodyPr/>
          <a:lstStyle/>
          <a:p>
            <a:pPr marL="582613" indent="-514350">
              <a:buNone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181653</TotalTime>
  <Words>59</Words>
  <Application>Microsoft Office PowerPoint</Application>
  <PresentationFormat>On-screen Show (4:3)</PresentationFormat>
  <Paragraphs>10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Metro</vt:lpstr>
      <vt:lpstr>Slide 1</vt:lpstr>
      <vt:lpstr>Slide 2</vt:lpstr>
      <vt:lpstr>Slide 3</vt:lpstr>
      <vt:lpstr>Slide 4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211</cp:revision>
  <dcterms:created xsi:type="dcterms:W3CDTF">2007-11-17T19:27:01Z</dcterms:created>
  <dcterms:modified xsi:type="dcterms:W3CDTF">2013-03-02T22:39:45Z</dcterms:modified>
</cp:coreProperties>
</file>