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627784"/>
            <a:ext cx="8424936" cy="82089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Blessed are the poor in spirit - if they listen to 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who are the "poor in spirit</a:t>
            </a:r>
            <a:r>
              <a:rPr lang="en-US" sz="2800" b="1" dirty="0" smtClean="0">
                <a:latin typeface="Candara" pitchFamily="34" charset="0"/>
              </a:rPr>
              <a:t>"?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Poor people - Jesus doesn't give them money, but gives them dignity and hope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</a:t>
            </a:r>
            <a:r>
              <a:rPr lang="en-US" sz="2800" b="1" dirty="0" smtClean="0">
                <a:latin typeface="Candara" pitchFamily="34" charset="0"/>
              </a:rPr>
              <a:t>gives us a job to look after poor </a:t>
            </a:r>
            <a:r>
              <a:rPr lang="en-US" sz="2800" b="1" dirty="0" smtClean="0">
                <a:latin typeface="Candara" pitchFamily="34" charset="0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Spirit - like the wind or </a:t>
            </a:r>
            <a:r>
              <a:rPr lang="en-US" sz="2800" b="1" dirty="0" smtClean="0">
                <a:latin typeface="Candara" pitchFamily="34" charset="0"/>
              </a:rPr>
              <a:t>air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Poor in spirit - feeling depressed, down with no power, Out of </a:t>
            </a:r>
            <a:r>
              <a:rPr lang="en-US" sz="2800" b="1" dirty="0" smtClean="0">
                <a:latin typeface="Candara" pitchFamily="34" charset="0"/>
              </a:rPr>
              <a:t>breath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who are strong build their own </a:t>
            </a:r>
            <a:r>
              <a:rPr lang="en-US" sz="2800" b="1" dirty="0" smtClean="0">
                <a:latin typeface="Candara" pitchFamily="34" charset="0"/>
              </a:rPr>
              <a:t>kingdoms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who are out of breath look to God for help and His kingdom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Blessed are those who expect nothing from themselves, and everything from 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181530</TotalTime>
  <Words>107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209</cp:revision>
  <dcterms:created xsi:type="dcterms:W3CDTF">2007-11-17T19:27:01Z</dcterms:created>
  <dcterms:modified xsi:type="dcterms:W3CDTF">2013-02-23T22:26:45Z</dcterms:modified>
</cp:coreProperties>
</file>