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755576"/>
            <a:ext cx="8424936" cy="835292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does "blessed are the poor" really mean? 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came down from flash heaven to be poor and on the </a:t>
            </a:r>
            <a:r>
              <a:rPr lang="en-US" sz="2800" b="1" dirty="0" smtClean="0">
                <a:latin typeface="Candara" pitchFamily="34" charset="0"/>
              </a:rPr>
              <a:t>run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uses young and weak people to do His </a:t>
            </a:r>
            <a:r>
              <a:rPr lang="en-US" sz="2800" b="1" dirty="0" smtClean="0">
                <a:latin typeface="Candara" pitchFamily="34" charset="0"/>
              </a:rPr>
              <a:t>work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When we see trouble we want to fight it or run </a:t>
            </a:r>
            <a:r>
              <a:rPr lang="en-US" sz="2800" b="1" dirty="0" smtClean="0">
                <a:latin typeface="Candara" pitchFamily="34" charset="0"/>
              </a:rPr>
              <a:t>away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didn't do either - God's way is to face trouble with </a:t>
            </a:r>
            <a:r>
              <a:rPr lang="en-US" sz="2800" b="1" dirty="0" smtClean="0">
                <a:latin typeface="Candara" pitchFamily="34" charset="0"/>
              </a:rPr>
              <a:t>love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When we look at Jesus, we can move forward past our </a:t>
            </a:r>
            <a:r>
              <a:rPr lang="en-US" sz="2800" b="1" dirty="0" smtClean="0">
                <a:latin typeface="Candara" pitchFamily="34" charset="0"/>
              </a:rPr>
              <a:t>weaknesses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asks us to lay down our lives as we follow 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are we doing with our pain and suffering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can use all of us - following him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181424</TotalTime>
  <Words>107</Words>
  <Application>Microsoft Office PowerPoint</Application>
  <PresentationFormat>On-screen Show (4:3)</PresentationFormat>
  <Paragraphs>14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207</cp:revision>
  <dcterms:created xsi:type="dcterms:W3CDTF">2007-11-17T19:27:01Z</dcterms:created>
  <dcterms:modified xsi:type="dcterms:W3CDTF">2013-02-16T22:32:51Z</dcterms:modified>
</cp:coreProperties>
</file>