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11836696"/>
            <a:ext cx="8424936" cy="1850605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Jews are trying to talk up how well they know Abraham; but Jesus is Abraham's  friend and knew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came to meet </a:t>
            </a:r>
            <a:r>
              <a:rPr lang="en-US" sz="2800" b="1" dirty="0" smtClean="0">
                <a:latin typeface="Candara" pitchFamily="34" charset="0"/>
              </a:rPr>
              <a:t>Abraham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Abraham gave him the best treatment and cooked a </a:t>
            </a:r>
            <a:r>
              <a:rPr lang="en-US" sz="2800" b="1" dirty="0" smtClean="0">
                <a:latin typeface="Candara" pitchFamily="34" charset="0"/>
              </a:rPr>
              <a:t>feast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Lots of people were following Jesus and believing in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they weren't true disciples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were still slaves to sin and </a:t>
            </a:r>
            <a:r>
              <a:rPr lang="en-US" sz="2800" b="1" dirty="0" smtClean="0">
                <a:latin typeface="Candara" pitchFamily="34" charset="0"/>
              </a:rPr>
              <a:t>Satan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True disciples are people who listen to what Jesus says and keep going when it gets </a:t>
            </a:r>
            <a:r>
              <a:rPr lang="en-US" sz="2800" b="1" dirty="0" smtClean="0">
                <a:latin typeface="Candara" pitchFamily="34" charset="0"/>
              </a:rPr>
              <a:t>hard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 algn="ctr">
              <a:buNone/>
              <a:tabLst>
                <a:tab pos="987425" algn="l"/>
              </a:tabLst>
            </a:pPr>
            <a:r>
              <a:rPr lang="en-US" sz="2800" b="1" i="1" dirty="0" smtClean="0">
                <a:latin typeface="Candara" pitchFamily="34" charset="0"/>
              </a:rPr>
              <a:t>"One is free therefore, not when he can do what he wishes to do, but when he wishes to do, and can do, what he should do</a:t>
            </a:r>
            <a:r>
              <a:rPr lang="en-US" sz="2800" b="1" i="1" dirty="0" smtClean="0">
                <a:latin typeface="Candara" pitchFamily="34" charset="0"/>
              </a:rPr>
              <a:t>.“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i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calls the Jews slaves and offers </a:t>
            </a:r>
            <a:r>
              <a:rPr lang="en-US" sz="2800" b="1" dirty="0" smtClean="0">
                <a:latin typeface="Candara" pitchFamily="34" charset="0"/>
              </a:rPr>
              <a:t>freedom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are slaves to </a:t>
            </a:r>
            <a:r>
              <a:rPr lang="en-US" sz="2800" b="1" dirty="0" smtClean="0">
                <a:latin typeface="Candara" pitchFamily="34" charset="0"/>
              </a:rPr>
              <a:t>sin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has the power to make us </a:t>
            </a:r>
            <a:r>
              <a:rPr lang="en-US" sz="2800" b="1" dirty="0" smtClean="0">
                <a:latin typeface="Candara" pitchFamily="34" charset="0"/>
              </a:rPr>
              <a:t>free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Jesus does shows who His father is - 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the others were doing showed who their father was </a:t>
            </a:r>
            <a:r>
              <a:rPr lang="en-US" sz="2800" b="1" dirty="0" smtClean="0">
                <a:latin typeface="Candara" pitchFamily="34" charset="0"/>
              </a:rPr>
              <a:t>– Satan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need to hold onto Jesus - even when things are </a:t>
            </a:r>
            <a:r>
              <a:rPr lang="en-US" sz="2800" b="1" dirty="0" smtClean="0">
                <a:latin typeface="Candara" pitchFamily="34" charset="0"/>
              </a:rPr>
              <a:t>tough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Help others as </a:t>
            </a:r>
            <a:r>
              <a:rPr lang="en-US" sz="2800" b="1" dirty="0" smtClean="0">
                <a:latin typeface="Candara" pitchFamily="34" charset="0"/>
              </a:rPr>
              <a:t>well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still has the power to set us free and make us his friends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181175</TotalTime>
  <Words>186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203</cp:revision>
  <dcterms:created xsi:type="dcterms:W3CDTF">2007-11-17T19:27:01Z</dcterms:created>
  <dcterms:modified xsi:type="dcterms:W3CDTF">2013-01-26T22:21:11Z</dcterms:modified>
</cp:coreProperties>
</file>