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4851920"/>
            <a:ext cx="8424936" cy="1152128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had just fed </a:t>
            </a:r>
            <a:r>
              <a:rPr lang="en-US" sz="2800" b="1" dirty="0" smtClean="0">
                <a:latin typeface="Candara" pitchFamily="34" charset="0"/>
              </a:rPr>
              <a:t>5000 </a:t>
            </a:r>
            <a:r>
              <a:rPr lang="en-US" sz="2800" b="1" dirty="0" smtClean="0">
                <a:latin typeface="Candara" pitchFamily="34" charset="0"/>
              </a:rPr>
              <a:t>people </a:t>
            </a:r>
            <a:r>
              <a:rPr lang="en-US" sz="2800" b="1" dirty="0" smtClean="0">
                <a:latin typeface="Candara" pitchFamily="34" charset="0"/>
              </a:rPr>
              <a:t>– lots of different people were following him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some people were getting upset about what Jesus </a:t>
            </a:r>
            <a:r>
              <a:rPr lang="en-US" sz="2800" b="1" dirty="0" smtClean="0">
                <a:latin typeface="Candara" pitchFamily="34" charset="0"/>
              </a:rPr>
              <a:t>was saying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Other people just wanted more </a:t>
            </a:r>
            <a:r>
              <a:rPr lang="en-US" sz="2800" b="1" dirty="0" smtClean="0">
                <a:latin typeface="Candara" pitchFamily="34" charset="0"/>
              </a:rPr>
              <a:t>food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Others wanted him to become the </a:t>
            </a:r>
            <a:r>
              <a:rPr lang="en-US" sz="2800" b="1" dirty="0" smtClean="0">
                <a:latin typeface="Candara" pitchFamily="34" charset="0"/>
              </a:rPr>
              <a:t>king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was popular, but then everyone started leaving and rejecting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had to cope with being </a:t>
            </a:r>
            <a:r>
              <a:rPr lang="en-US" sz="2800" b="1" dirty="0" smtClean="0">
                <a:latin typeface="Candara" pitchFamily="34" charset="0"/>
              </a:rPr>
              <a:t>alone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knew who were true </a:t>
            </a:r>
            <a:r>
              <a:rPr lang="en-US" sz="2800" b="1" dirty="0" smtClean="0">
                <a:latin typeface="Candara" pitchFamily="34" charset="0"/>
              </a:rPr>
              <a:t>disciples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Jesus still felt pain and </a:t>
            </a:r>
            <a:r>
              <a:rPr lang="en-US" sz="2800" b="1" dirty="0" smtClean="0">
                <a:latin typeface="Candara" pitchFamily="34" charset="0"/>
              </a:rPr>
              <a:t>sadness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coped because of the close relationship he had with God the </a:t>
            </a:r>
            <a:r>
              <a:rPr lang="en-US" sz="2800" b="1" dirty="0" smtClean="0">
                <a:latin typeface="Candara" pitchFamily="34" charset="0"/>
              </a:rPr>
              <a:t>Father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wants us to also know God </a:t>
            </a:r>
            <a:r>
              <a:rPr lang="en-US" sz="2800" b="1" dirty="0" smtClean="0">
                <a:latin typeface="Candara" pitchFamily="34" charset="0"/>
              </a:rPr>
              <a:t>closely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When everyone else was leaving Jesus, Peter said that there was nowhere to go - Jesus was God and could give them all </a:t>
            </a:r>
            <a:r>
              <a:rPr lang="en-US" sz="2800" b="1" smtClean="0">
                <a:latin typeface="Candara" pitchFamily="34" charset="0"/>
              </a:rPr>
              <a:t>they </a:t>
            </a:r>
            <a:r>
              <a:rPr lang="en-US" sz="2800" b="1" smtClean="0">
                <a:latin typeface="Candara" pitchFamily="34" charset="0"/>
              </a:rPr>
              <a:t>needed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180925</TotalTime>
  <Words>121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198</cp:revision>
  <dcterms:created xsi:type="dcterms:W3CDTF">2007-11-17T19:27:01Z</dcterms:created>
  <dcterms:modified xsi:type="dcterms:W3CDTF">2013-01-05T22:20:48Z</dcterms:modified>
</cp:coreProperties>
</file>