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3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308304"/>
            <a:ext cx="8424936" cy="1483364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Taking on Jesus' </a:t>
            </a:r>
            <a:r>
              <a:rPr lang="en-US" sz="3200" b="1" dirty="0" smtClean="0">
                <a:latin typeface="Candara" pitchFamily="34" charset="0"/>
              </a:rPr>
              <a:t>Yoke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does it mean to take on the yoke of Jesus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Yokes were wooden bars that joined two animals together when pulling things like </a:t>
            </a:r>
            <a:r>
              <a:rPr lang="en-US" sz="2800" b="1" dirty="0" smtClean="0">
                <a:latin typeface="Candara" pitchFamily="34" charset="0"/>
              </a:rPr>
              <a:t>ploughs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were also good for training them - the old one would make the young one do the right </a:t>
            </a:r>
            <a:r>
              <a:rPr lang="en-US" sz="2800" b="1" dirty="0" smtClean="0">
                <a:latin typeface="Candara" pitchFamily="34" charset="0"/>
              </a:rPr>
              <a:t>thing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saying we can pair with him - he will teach and train while sharing </a:t>
            </a:r>
            <a:r>
              <a:rPr lang="en-US" sz="2800" b="1" dirty="0" smtClean="0">
                <a:latin typeface="Candara" pitchFamily="34" charset="0"/>
              </a:rPr>
              <a:t>burdens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wants us to learn from him - to come closer to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How are we to take Jesus' yoke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 people followed Jesus where he went to see what Jesus </a:t>
            </a:r>
            <a:r>
              <a:rPr lang="en-US" sz="2800" b="1" dirty="0" smtClean="0">
                <a:latin typeface="Candara" pitchFamily="34" charset="0"/>
              </a:rPr>
              <a:t>did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For others</a:t>
            </a:r>
            <a:r>
              <a:rPr lang="en-US" sz="2800" b="1" dirty="0" smtClean="0">
                <a:latin typeface="Candara" pitchFamily="34" charset="0"/>
              </a:rPr>
              <a:t>: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Watching how Jesus lived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Listening to what He said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Doing what he told them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need to look at how Jesus lived and what he said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And then need to copy him and do what he told us </a:t>
            </a:r>
            <a:r>
              <a:rPr lang="en-US" sz="2800" b="1" dirty="0" smtClean="0">
                <a:latin typeface="Candara" pitchFamily="34" charset="0"/>
              </a:rPr>
              <a:t>to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Get serious about following Jesus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180854</TotalTime>
  <Words>153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196</cp:revision>
  <dcterms:created xsi:type="dcterms:W3CDTF">2007-11-17T19:27:01Z</dcterms:created>
  <dcterms:modified xsi:type="dcterms:W3CDTF">2012-12-29T22:31:21Z</dcterms:modified>
</cp:coreProperties>
</file>