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9028384"/>
            <a:ext cx="8424936" cy="15409712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Isaiah 9: God’s Answer is a Child!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The Israelites were getting beaten up - how was God going to help them</a:t>
            </a:r>
            <a:r>
              <a:rPr lang="en-US" sz="2800" b="1" dirty="0" smtClean="0">
                <a:latin typeface="Candara" pitchFamily="34" charset="0"/>
              </a:rPr>
              <a:t>?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God was going to help them by giving them a </a:t>
            </a:r>
            <a:r>
              <a:rPr lang="en-US" sz="2800" b="1" dirty="0" smtClean="0">
                <a:latin typeface="Candara" pitchFamily="34" charset="0"/>
              </a:rPr>
              <a:t>baby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God's answer is </a:t>
            </a:r>
            <a:r>
              <a:rPr lang="en-US" sz="2800" b="1" dirty="0" smtClean="0">
                <a:latin typeface="Candara" pitchFamily="34" charset="0"/>
              </a:rPr>
              <a:t>Jesus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What </a:t>
            </a:r>
            <a:r>
              <a:rPr lang="en-US" sz="2800" b="1" dirty="0" smtClean="0">
                <a:latin typeface="Candara" pitchFamily="34" charset="0"/>
              </a:rPr>
              <a:t>is so </a:t>
            </a:r>
            <a:r>
              <a:rPr lang="en-US" sz="2800" b="1" dirty="0" smtClean="0">
                <a:latin typeface="Candara" pitchFamily="34" charset="0"/>
              </a:rPr>
              <a:t>special about Jesus</a:t>
            </a:r>
            <a:r>
              <a:rPr lang="en-US" sz="2800" b="1" dirty="0" smtClean="0">
                <a:latin typeface="Candara" pitchFamily="34" charset="0"/>
              </a:rPr>
              <a:t>?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Wonderful </a:t>
            </a:r>
            <a:r>
              <a:rPr lang="en-US" sz="2800" b="1" dirty="0" smtClean="0">
                <a:latin typeface="Candara" pitchFamily="34" charset="0"/>
              </a:rPr>
              <a:t>counselor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Jesus knows what will happen - his advice is </a:t>
            </a:r>
            <a:r>
              <a:rPr lang="en-US" sz="2800" b="1" dirty="0" smtClean="0">
                <a:latin typeface="Candara" pitchFamily="34" charset="0"/>
              </a:rPr>
              <a:t>perfect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We should follow </a:t>
            </a:r>
            <a:r>
              <a:rPr lang="en-US" sz="2800" b="1" dirty="0" smtClean="0">
                <a:latin typeface="Candara" pitchFamily="34" charset="0"/>
              </a:rPr>
              <a:t>Him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Mighty </a:t>
            </a:r>
            <a:r>
              <a:rPr lang="en-US" sz="2800" b="1" dirty="0" smtClean="0">
                <a:latin typeface="Candara" pitchFamily="34" charset="0"/>
              </a:rPr>
              <a:t>God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He is stronger than anyone or anything </a:t>
            </a:r>
            <a:r>
              <a:rPr lang="en-US" sz="2800" b="1" dirty="0" smtClean="0">
                <a:latin typeface="Candara" pitchFamily="34" charset="0"/>
              </a:rPr>
              <a:t>else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He can protect </a:t>
            </a:r>
            <a:r>
              <a:rPr lang="en-US" sz="2800" b="1" dirty="0" smtClean="0">
                <a:latin typeface="Candara" pitchFamily="34" charset="0"/>
              </a:rPr>
              <a:t>us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Everlasting </a:t>
            </a:r>
            <a:r>
              <a:rPr lang="en-US" sz="2800" b="1" dirty="0" smtClean="0">
                <a:latin typeface="Candara" pitchFamily="34" charset="0"/>
              </a:rPr>
              <a:t>Father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He loves us </a:t>
            </a:r>
            <a:r>
              <a:rPr lang="en-US" sz="2800" b="1" dirty="0" smtClean="0">
                <a:latin typeface="Candara" pitchFamily="34" charset="0"/>
              </a:rPr>
              <a:t>forever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We should enjoy him </a:t>
            </a:r>
            <a:r>
              <a:rPr lang="en-US" sz="2800" b="1" dirty="0" smtClean="0">
                <a:latin typeface="Candara" pitchFamily="34" charset="0"/>
              </a:rPr>
              <a:t>forever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Prince of </a:t>
            </a:r>
            <a:r>
              <a:rPr lang="en-US" sz="2800" b="1" dirty="0" smtClean="0">
                <a:latin typeface="Candara" pitchFamily="34" charset="0"/>
              </a:rPr>
              <a:t>Peace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He allows us to come close to </a:t>
            </a:r>
            <a:r>
              <a:rPr lang="en-US" sz="2800" b="1" dirty="0" smtClean="0">
                <a:latin typeface="Candara" pitchFamily="34" charset="0"/>
              </a:rPr>
              <a:t>God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Let Jesus be the King in our </a:t>
            </a:r>
            <a:r>
              <a:rPr lang="en-US" sz="2800" b="1" dirty="0" smtClean="0">
                <a:latin typeface="Candara" pitchFamily="34" charset="0"/>
              </a:rPr>
              <a:t>lives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Immanuel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God with us, </a:t>
            </a:r>
            <a:r>
              <a:rPr lang="en-US" sz="2800" b="1" dirty="0" smtClean="0">
                <a:latin typeface="Candara" pitchFamily="34" charset="0"/>
              </a:rPr>
              <a:t>always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Jesus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The one who saves us from our sins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81"/>
            <a:ext cx="8229600" cy="5256808"/>
          </a:xfrm>
        </p:spPr>
        <p:txBody>
          <a:bodyPr/>
          <a:lstStyle/>
          <a:p>
            <a:pPr marL="582613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665"/>
            <a:ext cx="8229600" cy="5400824"/>
          </a:xfrm>
        </p:spPr>
        <p:txBody>
          <a:bodyPr/>
          <a:lstStyle/>
          <a:p>
            <a:pPr marL="582613" indent="-514350">
              <a:buNone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180817</TotalTime>
  <Words>125</Words>
  <Application>Microsoft Office PowerPoint</Application>
  <PresentationFormat>On-screen Show (4:3)</PresentationFormat>
  <Paragraphs>28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195</cp:revision>
  <dcterms:created xsi:type="dcterms:W3CDTF">2007-11-17T19:27:01Z</dcterms:created>
  <dcterms:modified xsi:type="dcterms:W3CDTF">2012-12-22T22:42:11Z</dcterms:modified>
</cp:coreProperties>
</file>