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0324528"/>
            <a:ext cx="8424936" cy="1692188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</a:t>
            </a:r>
            <a:r>
              <a:rPr lang="en-US" sz="2800" b="1" dirty="0" smtClean="0">
                <a:latin typeface="Candara" pitchFamily="34" charset="0"/>
              </a:rPr>
              <a:t>alone has </a:t>
            </a:r>
            <a:r>
              <a:rPr lang="en-US" sz="2800" b="1" dirty="0" smtClean="0">
                <a:latin typeface="Candara" pitchFamily="34" charset="0"/>
              </a:rPr>
              <a:t>the power over sin, so we can trust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is sin?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 - The wrong things we do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 - Everything that is broken about the </a:t>
            </a:r>
            <a:r>
              <a:rPr lang="en-US" sz="2800" b="1" dirty="0" smtClean="0">
                <a:latin typeface="Candara" pitchFamily="34" charset="0"/>
              </a:rPr>
              <a:t>world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Determined </a:t>
            </a:r>
            <a:r>
              <a:rPr lang="en-US" sz="2800" b="1" dirty="0" smtClean="0">
                <a:latin typeface="Candara" pitchFamily="34" charset="0"/>
              </a:rPr>
              <a:t>faith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Some friends brought a man who couldn't walk to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They did everything they could to get him to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crazy things would we be ready to do to get to Jesus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Dependant </a:t>
            </a:r>
            <a:r>
              <a:rPr lang="en-US" sz="2800" b="1" dirty="0" smtClean="0">
                <a:latin typeface="Candara" pitchFamily="34" charset="0"/>
              </a:rPr>
              <a:t>faith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man was helpless and couldn't fix </a:t>
            </a:r>
            <a:r>
              <a:rPr lang="en-US" sz="2800" b="1" dirty="0" smtClean="0">
                <a:latin typeface="Candara" pitchFamily="34" charset="0"/>
              </a:rPr>
              <a:t>himself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Just learning isn't enough - we need to get close to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When we sin do we try to fix everything by </a:t>
            </a:r>
            <a:r>
              <a:rPr lang="en-US" sz="2800" b="1" dirty="0" err="1" smtClean="0">
                <a:latin typeface="Candara" pitchFamily="34" charset="0"/>
              </a:rPr>
              <a:t>ourself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is the one who can fix </a:t>
            </a:r>
            <a:r>
              <a:rPr lang="en-US" sz="2800" b="1" dirty="0" smtClean="0">
                <a:latin typeface="Candara" pitchFamily="34" charset="0"/>
              </a:rPr>
              <a:t>sins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Amazed </a:t>
            </a:r>
            <a:r>
              <a:rPr lang="en-US" sz="2800" b="1" dirty="0" smtClean="0">
                <a:latin typeface="Candara" pitchFamily="34" charset="0"/>
              </a:rPr>
              <a:t>faith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Everyone there said "</a:t>
            </a:r>
            <a:r>
              <a:rPr lang="en-US" sz="2800" b="1" dirty="0" smtClean="0">
                <a:latin typeface="Candara" pitchFamily="34" charset="0"/>
              </a:rPr>
              <a:t>wow“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proved he was God by healing the </a:t>
            </a:r>
            <a:r>
              <a:rPr lang="en-US" sz="2800" b="1" dirty="0" smtClean="0">
                <a:latin typeface="Candara" pitchFamily="34" charset="0"/>
              </a:rPr>
              <a:t>man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 what for us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If we are Christians, Jesus has forgiven </a:t>
            </a:r>
            <a:r>
              <a:rPr lang="en-US" sz="2800" b="1" dirty="0" smtClean="0">
                <a:latin typeface="Candara" pitchFamily="34" charset="0"/>
              </a:rPr>
              <a:t>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No sin is too big for Jesus - he is </a:t>
            </a:r>
            <a:r>
              <a:rPr lang="en-US" sz="2800" b="1" dirty="0" smtClean="0">
                <a:latin typeface="Candara" pitchFamily="34" charset="0"/>
              </a:rPr>
              <a:t>bigger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</a:rPr>
              <a:t>One day he will come back and make everything in the world right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180771</TotalTime>
  <Words>170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194</cp:revision>
  <dcterms:created xsi:type="dcterms:W3CDTF">2007-11-17T19:27:01Z</dcterms:created>
  <dcterms:modified xsi:type="dcterms:W3CDTF">2012-12-15T22:23:42Z</dcterms:modified>
</cp:coreProperties>
</file>