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7732240"/>
            <a:ext cx="8424936" cy="14185576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Jesus </a:t>
            </a:r>
            <a:r>
              <a:rPr lang="en-US" sz="2800" b="1" dirty="0" smtClean="0">
                <a:latin typeface="Candara" pitchFamily="34" charset="0"/>
              </a:rPr>
              <a:t>met a man at the pool who couldn’t walk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He would have had a really tough life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Jesus healed up – told him to stand up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It was the Sabbath (Sunday) - and this made the Jews </a:t>
            </a:r>
            <a:r>
              <a:rPr lang="en-US" sz="2800" b="1" dirty="0" smtClean="0">
                <a:latin typeface="Candara" pitchFamily="34" charset="0"/>
              </a:rPr>
              <a:t>angry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They weren't supposed to do any work on the Sabbath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But Jesus says that God is always </a:t>
            </a:r>
            <a:r>
              <a:rPr lang="en-US" sz="2800" b="1" dirty="0" smtClean="0">
                <a:latin typeface="Candara" pitchFamily="34" charset="0"/>
              </a:rPr>
              <a:t>working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And Jesus says that he is </a:t>
            </a:r>
            <a:r>
              <a:rPr lang="en-US" sz="2800" b="1" dirty="0" smtClean="0">
                <a:latin typeface="Candara" pitchFamily="34" charset="0"/>
              </a:rPr>
              <a:t>God</a:t>
            </a: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Jesus is God, but he only does what God the Father tells him to </a:t>
            </a:r>
            <a:r>
              <a:rPr lang="en-US" sz="2800" b="1" dirty="0" smtClean="0">
                <a:latin typeface="Candara" pitchFamily="34" charset="0"/>
              </a:rPr>
              <a:t>do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God the Father and Jesus love each other completely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US" sz="2400" b="1" dirty="0" smtClean="0">
                <a:latin typeface="Candara" pitchFamily="34" charset="0"/>
              </a:rPr>
              <a:t> - Jesus obeyed completely, even </a:t>
            </a:r>
            <a:r>
              <a:rPr lang="en-US" sz="2400" b="1" dirty="0" smtClean="0">
                <a:latin typeface="Candara" pitchFamily="34" charset="0"/>
              </a:rPr>
              <a:t>dying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Father and Son give life - Jesus heals people, the Father gives us eternal </a:t>
            </a:r>
            <a:r>
              <a:rPr lang="en-US" sz="2800" b="1" dirty="0" smtClean="0">
                <a:latin typeface="Candara" pitchFamily="34" charset="0"/>
              </a:rPr>
              <a:t>life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Jesus is the judge - He has glory just like the </a:t>
            </a:r>
            <a:r>
              <a:rPr lang="en-US" sz="2800" b="1" dirty="0" smtClean="0">
                <a:latin typeface="Candara" pitchFamily="34" charset="0"/>
              </a:rPr>
              <a:t>Father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Anyone who listens to Jesus and believes will be </a:t>
            </a:r>
            <a:r>
              <a:rPr lang="en-US" sz="2800" b="1" dirty="0" smtClean="0">
                <a:latin typeface="Candara" pitchFamily="34" charset="0"/>
              </a:rPr>
              <a:t>saved</a:t>
            </a: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Jesus says that He is God - He has power to give people eternal life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548681"/>
            <a:ext cx="8229600" cy="5256808"/>
          </a:xfrm>
        </p:spPr>
        <p:txBody>
          <a:bodyPr/>
          <a:lstStyle/>
          <a:p>
            <a:pPr marL="582613" indent="-514350">
              <a:buNone/>
            </a:pPr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404665"/>
            <a:ext cx="8229600" cy="5400824"/>
          </a:xfrm>
        </p:spPr>
        <p:txBody>
          <a:bodyPr/>
          <a:lstStyle/>
          <a:p>
            <a:pPr marL="582613" indent="-514350">
              <a:buNone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180387</TotalTime>
  <Words>156</Words>
  <Application>Microsoft Office PowerPoint</Application>
  <PresentationFormat>On-screen Show (4:3)</PresentationFormat>
  <Paragraphs>20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187</cp:revision>
  <dcterms:created xsi:type="dcterms:W3CDTF">2007-11-17T19:27:01Z</dcterms:created>
  <dcterms:modified xsi:type="dcterms:W3CDTF">2012-11-17T22:20:01Z</dcterms:modified>
</cp:coreProperties>
</file>