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876256"/>
            <a:ext cx="8424936" cy="1425758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It's easy to feel disappointed in God sometimes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disciples were sad that Jesus was going </a:t>
            </a:r>
            <a:r>
              <a:rPr lang="en-US" sz="2800" b="1" dirty="0" smtClean="0">
                <a:latin typeface="Candara" pitchFamily="34" charset="0"/>
              </a:rPr>
              <a:t>away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God was going to bless them even more with the Holy </a:t>
            </a:r>
            <a:r>
              <a:rPr lang="en-US" sz="2800" b="1" dirty="0" smtClean="0">
                <a:latin typeface="Candara" pitchFamily="34" charset="0"/>
              </a:rPr>
              <a:t>Spirit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Spirit is living IN </a:t>
            </a:r>
            <a:r>
              <a:rPr lang="en-US" sz="2800" b="1" dirty="0" smtClean="0">
                <a:latin typeface="Candara" pitchFamily="34" charset="0"/>
              </a:rPr>
              <a:t>them – and us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God has given us all of </a:t>
            </a:r>
            <a:r>
              <a:rPr lang="en-US" sz="3200" b="1" dirty="0" smtClean="0">
                <a:latin typeface="Candara" pitchFamily="34" charset="0"/>
              </a:rPr>
              <a:t>himself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comes to stay with us - not to growl us, but to make us love Him </a:t>
            </a:r>
            <a:r>
              <a:rPr lang="en-US" sz="2800" b="1" dirty="0" smtClean="0">
                <a:latin typeface="Candara" pitchFamily="34" charset="0"/>
              </a:rPr>
              <a:t>more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AutoNum type="arabicPeriod"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Because </a:t>
            </a:r>
            <a:r>
              <a:rPr lang="en-US" sz="2800" b="1" dirty="0" smtClean="0">
                <a:latin typeface="Candara" pitchFamily="34" charset="0"/>
              </a:rPr>
              <a:t>we have all of God, we know who we belong </a:t>
            </a:r>
            <a:r>
              <a:rPr lang="en-US" sz="2800" b="1" dirty="0" smtClean="0">
                <a:latin typeface="Candara" pitchFamily="34" charset="0"/>
              </a:rPr>
              <a:t>to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can call God 'Father' - we belong to </a:t>
            </a:r>
            <a:r>
              <a:rPr lang="en-US" sz="2800" b="1" dirty="0" smtClean="0">
                <a:latin typeface="Candara" pitchFamily="34" charset="0"/>
              </a:rPr>
              <a:t>Him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We can know he won't reject us or abuse </a:t>
            </a:r>
            <a:r>
              <a:rPr lang="en-US" sz="2800" b="1" dirty="0" smtClean="0">
                <a:latin typeface="Candara" pitchFamily="34" charset="0"/>
              </a:rPr>
              <a:t>us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loves us so much - how can we not love others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Font typeface="+mj-lt"/>
              <a:buAutoNum type="arabicPeriod"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We know where we're </a:t>
            </a:r>
            <a:r>
              <a:rPr lang="en-US" sz="3200" b="1" dirty="0" smtClean="0">
                <a:latin typeface="Candara" pitchFamily="34" charset="0"/>
              </a:rPr>
              <a:t>going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The Holy Spirit is the first gift from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One day we'll have everything when we are in </a:t>
            </a:r>
            <a:r>
              <a:rPr lang="en-US" sz="2800" b="1" dirty="0" smtClean="0">
                <a:latin typeface="Candara" pitchFamily="34" charset="0"/>
              </a:rPr>
              <a:t>heaven</a:t>
            </a: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Yes, life can be tough - but God gives us himself.  </a:t>
            </a:r>
            <a:r>
              <a:rPr lang="en-US" sz="2800" b="1" smtClean="0">
                <a:latin typeface="Candara" pitchFamily="34" charset="0"/>
              </a:rPr>
              <a:t>That </a:t>
            </a:r>
            <a:r>
              <a:rPr lang="en-US" sz="2800" b="1" smtClean="0">
                <a:latin typeface="Candara" pitchFamily="34" charset="0"/>
              </a:rPr>
              <a:t>is enough</a:t>
            </a: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180272</TotalTime>
  <Words>156</Words>
  <Application>Microsoft Office PowerPoint</Application>
  <PresentationFormat>On-screen Show (4:3)</PresentationFormat>
  <Paragraphs>24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184</cp:revision>
  <dcterms:created xsi:type="dcterms:W3CDTF">2007-11-17T19:27:01Z</dcterms:created>
  <dcterms:modified xsi:type="dcterms:W3CDTF">2012-10-20T22:37:46Z</dcterms:modified>
</cp:coreProperties>
</file>