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27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892480"/>
            <a:ext cx="8424936" cy="1411356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2: The Dawn of a New Age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starting to fight with the Jewish leaders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old way of doing things is </a:t>
            </a:r>
            <a:r>
              <a:rPr lang="en-US" sz="2800" b="1" dirty="0" smtClean="0">
                <a:latin typeface="Candara" pitchFamily="34" charset="0"/>
              </a:rPr>
              <a:t>changing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doing something new - the miracles helped his disciples to believe in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at a wedding - weddings were a big deal and went for </a:t>
            </a:r>
            <a:r>
              <a:rPr lang="en-US" sz="2800" b="1" dirty="0" smtClean="0">
                <a:latin typeface="Candara" pitchFamily="34" charset="0"/>
              </a:rPr>
              <a:t>ages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ran out of drink and Mary came to Jesus asking him to fix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part of a new family now - not under his </a:t>
            </a:r>
            <a:r>
              <a:rPr lang="en-US" sz="2800" b="1" dirty="0" smtClean="0">
                <a:latin typeface="Candara" pitchFamily="34" charset="0"/>
              </a:rPr>
              <a:t>mother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Jesus' time had not yet </a:t>
            </a:r>
            <a:r>
              <a:rPr lang="en-US" sz="2800" b="1" dirty="0" smtClean="0">
                <a:latin typeface="Candara" pitchFamily="34" charset="0"/>
              </a:rPr>
              <a:t>come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wasn't ready to go public yet - He would show them his glory </a:t>
            </a:r>
            <a:r>
              <a:rPr lang="en-US" sz="2800" b="1" dirty="0" smtClean="0">
                <a:latin typeface="Candara" pitchFamily="34" charset="0"/>
              </a:rPr>
              <a:t>later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took special stone jars that were for washing </a:t>
            </a:r>
            <a:r>
              <a:rPr lang="en-US" sz="2800" b="1" dirty="0" smtClean="0">
                <a:latin typeface="Candara" pitchFamily="34" charset="0"/>
              </a:rPr>
              <a:t>hands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And made really good </a:t>
            </a:r>
            <a:r>
              <a:rPr lang="en-US" sz="2800" b="1" dirty="0" smtClean="0">
                <a:latin typeface="Candara" pitchFamily="34" charset="0"/>
              </a:rPr>
              <a:t>wine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Jesus' blood was what makes people clean, not washing their </a:t>
            </a:r>
            <a:r>
              <a:rPr lang="en-US" sz="2800" b="1" dirty="0" smtClean="0">
                <a:latin typeface="Candara" pitchFamily="34" charset="0"/>
              </a:rPr>
              <a:t>hands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is showing a little bit of his glory - showing that better things are </a:t>
            </a:r>
            <a:r>
              <a:rPr lang="en-US" sz="2800" b="1" dirty="0" smtClean="0">
                <a:latin typeface="Candara" pitchFamily="34" charset="0"/>
              </a:rPr>
              <a:t>coming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Who is Jesus?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180201</TotalTime>
  <Words>158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183</cp:revision>
  <dcterms:created xsi:type="dcterms:W3CDTF">2007-11-17T19:27:01Z</dcterms:created>
  <dcterms:modified xsi:type="dcterms:W3CDTF">2012-10-13T22:23:10Z</dcterms:modified>
</cp:coreProperties>
</file>