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524328"/>
            <a:ext cx="8424936" cy="1519368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Esther  - Haman's </a:t>
            </a:r>
            <a:r>
              <a:rPr lang="en-US" sz="3200" b="1" dirty="0" smtClean="0">
                <a:latin typeface="Candara" pitchFamily="34" charset="0"/>
              </a:rPr>
              <a:t>fall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 was planning on how to get the king to help her and the Jews - she had a party for the king and </a:t>
            </a:r>
            <a:r>
              <a:rPr lang="en-US" sz="2800" b="1" dirty="0" smtClean="0">
                <a:latin typeface="Candara" pitchFamily="34" charset="0"/>
              </a:rPr>
              <a:t>Haman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Haman was really angry at Mordecai and wanted to kill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king found out Mordecai had saved his life and wanted to reward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Haman had to praise Mordecai and drive him through the streets - he hated </a:t>
            </a:r>
            <a:r>
              <a:rPr lang="en-US" sz="2800" b="1" dirty="0" smtClean="0">
                <a:latin typeface="Candara" pitchFamily="34" charset="0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 has another feed for the king and asks the king to protect </a:t>
            </a:r>
            <a:r>
              <a:rPr lang="en-US" sz="2800" b="1" dirty="0" smtClean="0">
                <a:latin typeface="Candara" pitchFamily="34" charset="0"/>
              </a:rPr>
              <a:t>her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She says it was Haman's fault and the king gets real </a:t>
            </a:r>
            <a:r>
              <a:rPr lang="en-US" sz="2800" b="1" dirty="0" smtClean="0">
                <a:latin typeface="Candara" pitchFamily="34" charset="0"/>
              </a:rPr>
              <a:t>angry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showed that he was in charge - even the king couldn't control </a:t>
            </a:r>
            <a:r>
              <a:rPr lang="en-US" sz="2800" b="1" dirty="0" smtClean="0">
                <a:latin typeface="Candara" pitchFamily="34" charset="0"/>
              </a:rPr>
              <a:t>everything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After this, the Jews are saved and Mordecai becomes an important </a:t>
            </a:r>
            <a:r>
              <a:rPr lang="en-US" sz="2800" b="1" dirty="0" smtClean="0">
                <a:latin typeface="Candara" pitchFamily="34" charset="0"/>
              </a:rPr>
              <a:t>man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 helped because she said she was a Jew.  We are God's </a:t>
            </a:r>
            <a:r>
              <a:rPr lang="en-US" sz="2800" b="1" dirty="0" smtClean="0">
                <a:latin typeface="Candara" pitchFamily="34" charset="0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promises to save us </a:t>
            </a:r>
            <a:r>
              <a:rPr lang="en-US" sz="2800" b="1" dirty="0" smtClean="0">
                <a:latin typeface="Candara" pitchFamily="34" charset="0"/>
              </a:rPr>
              <a:t>too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</a:rPr>
              <a:t>Jesus is our protection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179979</TotalTime>
  <Words>150</Words>
  <Application>Microsoft Office PowerPoint</Application>
  <PresentationFormat>On-screen Show (4:3)</PresentationFormat>
  <Paragraphs>22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179</cp:revision>
  <dcterms:created xsi:type="dcterms:W3CDTF">2007-11-17T19:27:01Z</dcterms:created>
  <dcterms:modified xsi:type="dcterms:W3CDTF">2012-09-22T23:57:00Z</dcterms:modified>
</cp:coreProperties>
</file>