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561" r:id="rId2"/>
    <p:sldId id="566" r:id="rId3"/>
    <p:sldId id="567" r:id="rId4"/>
    <p:sldId id="560" r:id="rId5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1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50A794-14AD-4B7E-A1BE-B9C0D5572FB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9552" y="-7012160"/>
            <a:ext cx="8424936" cy="13681520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</a:rPr>
              <a:t>Esther's defining </a:t>
            </a:r>
            <a:r>
              <a:rPr lang="en-US" sz="3200" b="1" dirty="0" smtClean="0">
                <a:latin typeface="Candara" pitchFamily="34" charset="0"/>
              </a:rPr>
              <a:t>moment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32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Esther was a Jew who had become queen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Haman had made a law so all the Jews would be killed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What would Esther do about it</a:t>
            </a:r>
            <a:r>
              <a:rPr lang="en-US" sz="2800" b="1" dirty="0" smtClean="0">
                <a:latin typeface="Candara" pitchFamily="34" charset="0"/>
              </a:rPr>
              <a:t>?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can use things that look really bad for good</a:t>
            </a:r>
            <a:r>
              <a:rPr lang="en-US" sz="2800" b="1" dirty="0" smtClean="0">
                <a:latin typeface="Candara" pitchFamily="34" charset="0"/>
              </a:rPr>
              <a:t>..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Mordecai wanted Esther to go talk to the king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This meant she might </a:t>
            </a:r>
            <a:r>
              <a:rPr lang="en-US" sz="2800" b="1" dirty="0" smtClean="0">
                <a:latin typeface="Candara" pitchFamily="34" charset="0"/>
              </a:rPr>
              <a:t>die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Once Esther decided to do it she took </a:t>
            </a:r>
            <a:r>
              <a:rPr lang="en-US" sz="2800" b="1" dirty="0" smtClean="0">
                <a:latin typeface="Candara" pitchFamily="34" charset="0"/>
              </a:rPr>
              <a:t>control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This was a huge decision in Esther's life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But behind all this, God was in </a:t>
            </a:r>
            <a:r>
              <a:rPr lang="en-US" sz="2800" b="1" dirty="0" smtClean="0">
                <a:latin typeface="Candara" pitchFamily="34" charset="0"/>
              </a:rPr>
              <a:t>control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also used Joseph - he was sold as a slave, but became important so he could save God's </a:t>
            </a:r>
            <a:r>
              <a:rPr lang="en-US" sz="2800" b="1" dirty="0" smtClean="0">
                <a:latin typeface="Candara" pitchFamily="34" charset="0"/>
              </a:rPr>
              <a:t>people</a:t>
            </a: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Bad things happened to Job, so that he could see </a:t>
            </a:r>
            <a:r>
              <a:rPr lang="en-US" sz="2800" b="1" dirty="0" smtClean="0">
                <a:latin typeface="Candara" pitchFamily="34" charset="0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</a:rPr>
              <a:t>God protected us through Jesus - God used Jesus' death to save us</a:t>
            </a: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548681"/>
            <a:ext cx="8229600" cy="5256808"/>
          </a:xfrm>
        </p:spPr>
        <p:txBody>
          <a:bodyPr/>
          <a:lstStyle/>
          <a:p>
            <a:pPr marL="582613" indent="-514350">
              <a:buNone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665"/>
            <a:ext cx="8229600" cy="5400824"/>
          </a:xfrm>
        </p:spPr>
        <p:txBody>
          <a:bodyPr/>
          <a:lstStyle/>
          <a:p>
            <a:pPr marL="582613" indent="-514350">
              <a:buNone/>
            </a:pPr>
            <a:endParaRPr lang="en-US" sz="3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179921</TotalTime>
  <Words>132</Words>
  <Application>Microsoft Office PowerPoint</Application>
  <PresentationFormat>On-screen Show (4:3)</PresentationFormat>
  <Paragraphs>25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Metro</vt:lpstr>
      <vt:lpstr>Slide 1</vt:lpstr>
      <vt:lpstr>Slide 2</vt:lpstr>
      <vt:lpstr>Slide 3</vt:lpstr>
      <vt:lpstr>Slide 4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178</cp:revision>
  <dcterms:created xsi:type="dcterms:W3CDTF">2007-11-17T19:27:01Z</dcterms:created>
  <dcterms:modified xsi:type="dcterms:W3CDTF">2012-09-15T23:33:59Z</dcterms:modified>
</cp:coreProperties>
</file>