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3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812360"/>
            <a:ext cx="8424936" cy="1440160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u="sng" dirty="0" smtClean="0">
                <a:latin typeface="Candara" pitchFamily="34" charset="0"/>
              </a:rPr>
              <a:t>Esther 2 &amp; 3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</a:t>
            </a:r>
            <a:r>
              <a:rPr lang="en-US" sz="2800" b="1" dirty="0" smtClean="0">
                <a:latin typeface="Candara" pitchFamily="34" charset="0"/>
              </a:rPr>
              <a:t>King had heaps and heaps of beautiful girls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After the Queen had been kicked out, he wanted a new </a:t>
            </a:r>
            <a:r>
              <a:rPr lang="en-US" sz="2800" b="1" dirty="0" smtClean="0">
                <a:latin typeface="Candara" pitchFamily="34" charset="0"/>
              </a:rPr>
              <a:t>queen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Mordecai was Esther's uncle - he had brought her </a:t>
            </a:r>
            <a:r>
              <a:rPr lang="en-US" sz="2800" b="1" dirty="0" smtClean="0">
                <a:latin typeface="Candara" pitchFamily="34" charset="0"/>
              </a:rPr>
              <a:t>up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was a beautiful Jewish </a:t>
            </a:r>
            <a:r>
              <a:rPr lang="en-US" sz="2800" b="1" dirty="0" smtClean="0">
                <a:latin typeface="Candara" pitchFamily="34" charset="0"/>
              </a:rPr>
              <a:t>woman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Although life might have been bad for them, God is powerful and He cares for his </a:t>
            </a:r>
            <a:r>
              <a:rPr lang="en-US" sz="2800" b="1" dirty="0" smtClean="0">
                <a:latin typeface="Candara" pitchFamily="34" charset="0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was an important man who got mad at </a:t>
            </a:r>
            <a:r>
              <a:rPr lang="en-US" sz="2800" b="1" dirty="0" smtClean="0">
                <a:latin typeface="Candara" pitchFamily="34" charset="0"/>
              </a:rPr>
              <a:t>Mordecai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was from a country that God had commanded the Israelites to </a:t>
            </a:r>
            <a:r>
              <a:rPr lang="en-US" sz="2800" b="1" dirty="0" smtClean="0">
                <a:latin typeface="Candara" pitchFamily="34" charset="0"/>
              </a:rPr>
              <a:t>kill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Mordecai heard about a plan to kill the King and got Esther to tell the </a:t>
            </a:r>
            <a:r>
              <a:rPr lang="en-US" sz="2800" b="1" dirty="0" smtClean="0">
                <a:latin typeface="Candara" pitchFamily="34" charset="0"/>
              </a:rPr>
              <a:t>King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Mordecai </a:t>
            </a:r>
            <a:r>
              <a:rPr lang="en-US" sz="2800" b="1" dirty="0" smtClean="0">
                <a:latin typeface="Candara" pitchFamily="34" charset="0"/>
              </a:rPr>
              <a:t>didn't get any reward </a:t>
            </a:r>
            <a:r>
              <a:rPr lang="en-US" sz="2800" b="1" dirty="0" smtClean="0">
                <a:latin typeface="Candara" pitchFamily="34" charset="0"/>
              </a:rPr>
              <a:t>though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had a plan to kill all of the Jews later in the </a:t>
            </a:r>
            <a:r>
              <a:rPr lang="en-US" sz="2800" b="1" dirty="0" smtClean="0">
                <a:latin typeface="Candara" pitchFamily="34" charset="0"/>
              </a:rPr>
              <a:t>year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How much should we try to be like everyone else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Sometimes its hard to know - Jesus knows us and still loves us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179828</TotalTime>
  <Words>147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177</cp:revision>
  <dcterms:created xsi:type="dcterms:W3CDTF">2007-11-17T19:27:01Z</dcterms:created>
  <dcterms:modified xsi:type="dcterms:W3CDTF">2012-09-08T23:38:34Z</dcterms:modified>
</cp:coreProperties>
</file>