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24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5644008"/>
            <a:ext cx="8424936" cy="12097344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Esther: Does God care</a:t>
            </a:r>
            <a:r>
              <a:rPr lang="en-US" sz="3200" b="1" dirty="0" smtClean="0">
                <a:latin typeface="Candara" pitchFamily="34" charset="0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Xerxes the king was a big powerful fighter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It wasn't a safe or friendly </a:t>
            </a:r>
            <a:r>
              <a:rPr lang="en-US" sz="2800" b="1" dirty="0" smtClean="0">
                <a:latin typeface="Candara" pitchFamily="34" charset="0"/>
              </a:rPr>
              <a:t>place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They used to get drunk before making </a:t>
            </a:r>
            <a:r>
              <a:rPr lang="en-US" sz="2800" b="1" dirty="0" smtClean="0">
                <a:latin typeface="Candara" pitchFamily="34" charset="0"/>
              </a:rPr>
              <a:t>decisions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Xerxes wanted to show off his power - would the little Israelites be safe</a:t>
            </a:r>
            <a:r>
              <a:rPr lang="en-US" sz="2800" b="1" dirty="0" smtClean="0">
                <a:latin typeface="Candara" pitchFamily="34" charset="0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Esther is all about how God did save </a:t>
            </a:r>
            <a:r>
              <a:rPr lang="en-US" sz="2800" b="1" dirty="0" smtClean="0">
                <a:latin typeface="Candara" pitchFamily="34" charset="0"/>
              </a:rPr>
              <a:t>them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king was angry after the queen ignored </a:t>
            </a:r>
            <a:r>
              <a:rPr lang="en-US" sz="2800" b="1" dirty="0" smtClean="0">
                <a:latin typeface="Candara" pitchFamily="34" charset="0"/>
              </a:rPr>
              <a:t>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queen was kicked out, so that the men could pretend they were still in </a:t>
            </a:r>
            <a:r>
              <a:rPr lang="en-US" sz="2800" b="1" dirty="0" smtClean="0">
                <a:latin typeface="Candara" pitchFamily="34" charset="0"/>
              </a:rPr>
              <a:t>charge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Would God look after his weak people in this dangerous place</a:t>
            </a:r>
            <a:r>
              <a:rPr lang="en-US" sz="2800" b="1" dirty="0" smtClean="0">
                <a:latin typeface="Candara" pitchFamily="34" charset="0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God wants His people to know that he loves </a:t>
            </a:r>
            <a:r>
              <a:rPr lang="en-US" sz="2800" b="1" dirty="0" smtClean="0">
                <a:latin typeface="Candara" pitchFamily="34" charset="0"/>
              </a:rPr>
              <a:t>them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And God will look after his people and not let them be lost</a:t>
            </a: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179736</TotalTime>
  <Words>118</Words>
  <Application>Microsoft Office PowerPoint</Application>
  <PresentationFormat>On-screen Show (4:3)</PresentationFormat>
  <Paragraphs>18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176</cp:revision>
  <dcterms:created xsi:type="dcterms:W3CDTF">2007-11-17T19:27:01Z</dcterms:created>
  <dcterms:modified xsi:type="dcterms:W3CDTF">2012-09-01T23:32:51Z</dcterms:modified>
</cp:coreProperties>
</file>