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524328"/>
            <a:ext cx="8424936" cy="1504967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Esther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 of the Jews were still in Persia where Xerxes was </a:t>
            </a:r>
            <a:r>
              <a:rPr lang="en-US" sz="2800" b="1" dirty="0" smtClean="0">
                <a:latin typeface="Candara" pitchFamily="34" charset="0"/>
              </a:rPr>
              <a:t>king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Persians liked fighting the Greeks - the King wanted to show off so everyone would fight with 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After his wife got angry, the king had a beauty contest to get more </a:t>
            </a:r>
            <a:r>
              <a:rPr lang="en-US" sz="2800" b="1" dirty="0" smtClean="0">
                <a:latin typeface="Candara" pitchFamily="34" charset="0"/>
              </a:rPr>
              <a:t>wives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 (a Jew) became the </a:t>
            </a:r>
            <a:r>
              <a:rPr lang="en-US" sz="2800" b="1" dirty="0" smtClean="0">
                <a:latin typeface="Candara" pitchFamily="34" charset="0"/>
              </a:rPr>
              <a:t>queen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Haman the prime minister wanted to kill the Jews and the king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Esther's uncle Mordecai helped save the king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 and Mordecai work together to help save all of the </a:t>
            </a:r>
            <a:r>
              <a:rPr lang="en-US" sz="2800" b="1" dirty="0" smtClean="0">
                <a:latin typeface="Candara" pitchFamily="34" charset="0"/>
              </a:rPr>
              <a:t>Jews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Jews had become prisoners because they had disobeyed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had been freed and some had gone home, but others had </a:t>
            </a:r>
            <a:r>
              <a:rPr lang="en-US" sz="2800" b="1" dirty="0" smtClean="0">
                <a:latin typeface="Candara" pitchFamily="34" charset="0"/>
              </a:rPr>
              <a:t>stayed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 looks at whether God would be faithful to the people left behind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Xerxes had a pretty mean party for everyone to show everyone how much money he </a:t>
            </a:r>
            <a:r>
              <a:rPr lang="en-US" sz="2800" b="1" dirty="0" smtClean="0">
                <a:latin typeface="Candara" pitchFamily="34" charset="0"/>
              </a:rPr>
              <a:t>had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 that they could go beat up the </a:t>
            </a:r>
            <a:r>
              <a:rPr lang="en-US" sz="2800" b="1" dirty="0" smtClean="0">
                <a:latin typeface="Candara" pitchFamily="34" charset="0"/>
              </a:rPr>
              <a:t>Greeks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</a:rPr>
              <a:t>Would the Jews survive as well?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179636</TotalTime>
  <Words>160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175</cp:revision>
  <dcterms:created xsi:type="dcterms:W3CDTF">2007-11-17T19:27:01Z</dcterms:created>
  <dcterms:modified xsi:type="dcterms:W3CDTF">2012-08-25T23:37:04Z</dcterms:modified>
</cp:coreProperties>
</file>