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3348864"/>
            <a:ext cx="8424936" cy="1948678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Ephesians 5: “Greed”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was unselfish and loved us... Paul then tells people to stop being selfish and living for </a:t>
            </a:r>
            <a:r>
              <a:rPr lang="en-US" sz="2800" b="1" dirty="0" smtClean="0">
                <a:latin typeface="Candara" pitchFamily="34" charset="0"/>
              </a:rPr>
              <a:t>themselves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We used to be bad, we should now live like </a:t>
            </a:r>
            <a:r>
              <a:rPr lang="en-US" sz="2800" b="1" dirty="0" smtClean="0">
                <a:latin typeface="Candara" pitchFamily="34" charset="0"/>
              </a:rPr>
              <a:t>Jesus</a:t>
            </a:r>
          </a:p>
          <a:p>
            <a:pPr marL="911225" lvl="1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Immorality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They were getting up to all kinds of things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There needs to be "not even a </a:t>
            </a:r>
            <a:r>
              <a:rPr lang="en-US" sz="2800" b="1" dirty="0" smtClean="0">
                <a:latin typeface="Candara" pitchFamily="34" charset="0"/>
              </a:rPr>
              <a:t>hint“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TV and society loves sensuality and pushing the limits - there's no </a:t>
            </a:r>
            <a:r>
              <a:rPr lang="en-US" sz="2800" b="1" dirty="0" smtClean="0">
                <a:latin typeface="Candara" pitchFamily="34" charset="0"/>
              </a:rPr>
              <a:t>shame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What we do with our body matters to </a:t>
            </a:r>
            <a:r>
              <a:rPr lang="en-US" sz="2800" b="1" dirty="0" smtClean="0">
                <a:latin typeface="Candara" pitchFamily="34" charset="0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Sleeping around isn't just something you do - it affects your whole </a:t>
            </a:r>
            <a:r>
              <a:rPr lang="en-US" sz="2800" b="1" dirty="0" smtClean="0">
                <a:latin typeface="Candara" pitchFamily="34" charset="0"/>
              </a:rPr>
              <a:t>person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We should be looking after each other, not abusing or taking advantage of </a:t>
            </a:r>
            <a:r>
              <a:rPr lang="en-US" sz="2800" b="1" dirty="0" smtClean="0">
                <a:latin typeface="Candara" pitchFamily="34" charset="0"/>
              </a:rPr>
              <a:t>others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Greed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Wanting to have more - not being happy with what God gives </a:t>
            </a:r>
            <a:r>
              <a:rPr lang="en-US" sz="2800" b="1" dirty="0" smtClean="0">
                <a:latin typeface="Candara" pitchFamily="34" charset="0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Greed never stops - we always want </a:t>
            </a:r>
            <a:r>
              <a:rPr lang="en-US" sz="2800" b="1" dirty="0" smtClean="0">
                <a:latin typeface="Candara" pitchFamily="34" charset="0"/>
              </a:rPr>
              <a:t>more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People want pleasure and </a:t>
            </a:r>
            <a:r>
              <a:rPr lang="en-US" sz="2800" b="1" dirty="0" smtClean="0">
                <a:latin typeface="Candara" pitchFamily="34" charset="0"/>
              </a:rPr>
              <a:t>things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Bad </a:t>
            </a:r>
            <a:r>
              <a:rPr lang="en-US" sz="2800" b="1" dirty="0" smtClean="0">
                <a:latin typeface="Candara" pitchFamily="34" charset="0"/>
              </a:rPr>
              <a:t>Speech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Dodgy jokes and swearing is not right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We should be thanking God </a:t>
            </a:r>
            <a:r>
              <a:rPr lang="en-US" sz="2800" b="1" dirty="0" smtClean="0">
                <a:latin typeface="Candara" pitchFamily="34" charset="0"/>
              </a:rPr>
              <a:t>instead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When we joke about stuff, it makes it easy for us to do it</a:t>
            </a: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What should we do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We should help others not judge them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 wants us to stop our </a:t>
            </a:r>
            <a:r>
              <a:rPr lang="en-US" sz="2800" b="1" dirty="0" smtClean="0">
                <a:latin typeface="Candara" pitchFamily="34" charset="0"/>
              </a:rPr>
              <a:t>sinning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Find out what pleases God and do that</a:t>
            </a: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179646</TotalTime>
  <Words>195</Words>
  <Application>Microsoft Office PowerPoint</Application>
  <PresentationFormat>On-screen Show (4:3)</PresentationFormat>
  <Paragraphs>31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175</cp:revision>
  <dcterms:created xsi:type="dcterms:W3CDTF">2007-11-17T19:27:01Z</dcterms:created>
  <dcterms:modified xsi:type="dcterms:W3CDTF">2012-08-18T23:21:04Z</dcterms:modified>
</cp:coreProperties>
</file>