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handoutMasterIdLst>
    <p:handoutMasterId r:id="rId7"/>
  </p:handoutMasterIdLst>
  <p:sldIdLst>
    <p:sldId id="561" r:id="rId2"/>
    <p:sldId id="566" r:id="rId3"/>
    <p:sldId id="567" r:id="rId4"/>
    <p:sldId id="560" r:id="rId5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808080"/>
    <a:srgbClr val="5F5F5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4838" autoAdjust="0"/>
    <p:restoredTop sz="94709" autoAdjust="0"/>
  </p:normalViewPr>
  <p:slideViewPr>
    <p:cSldViewPr>
      <p:cViewPr varScale="1">
        <p:scale>
          <a:sx n="66" d="100"/>
          <a:sy n="66" d="100"/>
        </p:scale>
        <p:origin x="-162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1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7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8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8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AEFADF5D-9126-4A10-8BA4-6D3306E262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D982C72A-D2D0-4F07-85E7-F959B62DC7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2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3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C607130-0185-4AA1-834D-B808275B7436}" type="slidenum">
              <a:rPr lang="en-US" smtClean="0"/>
              <a:pPr/>
              <a:t>4</a:t>
            </a:fld>
            <a:endParaRPr lang="en-US" smtClean="0"/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5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7E6890-D7BA-49B4-96E3-380C511816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D64051-CCBA-439B-8D58-EA550B31A1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3EFA60-CC57-4BFA-8AFF-FA7136411B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22866D-DA45-4AD4-8EDA-E5A373D4CF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>
            <a:spLocks/>
          </p:cNvSpPr>
          <p:nvPr/>
        </p:nvSpPr>
        <p:spPr bwMode="auto">
          <a:xfrm>
            <a:off x="4829175" y="1073150"/>
            <a:ext cx="4321175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Freeform 4"/>
          <p:cNvSpPr>
            <a:spLocks/>
          </p:cNvSpPr>
          <p:nvPr/>
        </p:nvSpPr>
        <p:spPr bwMode="auto">
          <a:xfrm>
            <a:off x="374650" y="0"/>
            <a:ext cx="5513388" cy="6615113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reeform 5"/>
          <p:cNvSpPr>
            <a:spLocks/>
          </p:cNvSpPr>
          <p:nvPr/>
        </p:nvSpPr>
        <p:spPr bwMode="auto">
          <a:xfrm rot="5236414">
            <a:off x="4461669" y="1483519"/>
            <a:ext cx="4114800" cy="1189038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Freeform 6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3" name="Freeform 12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4" name="Freeform 13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5" name="Freeform 14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366713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Freeform 16"/>
          <p:cNvSpPr>
            <a:spLocks/>
          </p:cNvSpPr>
          <p:nvPr/>
        </p:nvSpPr>
        <p:spPr bwMode="auto">
          <a:xfrm>
            <a:off x="366713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reeform 17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363538" y="401638"/>
            <a:ext cx="8504237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0" name="Rectangle 19"/>
          <p:cNvSpPr/>
          <p:nvPr/>
        </p:nvSpPr>
        <p:spPr>
          <a:xfrm flipH="1">
            <a:off x="371475" y="681038"/>
            <a:ext cx="2698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 flipH="1">
            <a:off x="411163" y="681038"/>
            <a:ext cx="2698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Rectangle 21"/>
          <p:cNvSpPr/>
          <p:nvPr/>
        </p:nvSpPr>
        <p:spPr>
          <a:xfrm flipH="1">
            <a:off x="447675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3" name="Rectangle 22"/>
          <p:cNvSpPr/>
          <p:nvPr/>
        </p:nvSpPr>
        <p:spPr>
          <a:xfrm flipH="1">
            <a:off x="476250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4" name="Rectangle 23"/>
          <p:cNvSpPr/>
          <p:nvPr/>
        </p:nvSpPr>
        <p:spPr>
          <a:xfrm>
            <a:off x="500063" y="681038"/>
            <a:ext cx="36512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bIns="0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4F87D60-64C2-4F56-A6C5-39DF321251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5608D376-5636-455D-AFB3-1818EB5786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01638"/>
            <a:ext cx="8867775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7313" y="681038"/>
            <a:ext cx="460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7625" y="681038"/>
            <a:ext cx="26988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28575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0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 flipH="1">
            <a:off x="149225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 flipH="1">
            <a:off x="188913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 flipH="1">
            <a:off x="227013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5" name="Rectangle 14"/>
          <p:cNvSpPr/>
          <p:nvPr/>
        </p:nvSpPr>
        <p:spPr>
          <a:xfrm flipH="1">
            <a:off x="255588" y="681038"/>
            <a:ext cx="79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79400" y="681038"/>
            <a:ext cx="36513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/>
          <a:lstStyle>
            <a:lvl1pPr>
              <a:defRPr sz="400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F9EB8EB-0003-4236-80BE-E555D7DC16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BDF9B7-CF59-4D60-8AB4-CCD7428C2E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7261898-179B-4A81-BACB-1F28CEF088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4ED1BD-9798-477F-9B90-F0C422D2AB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68300" y="0"/>
            <a:ext cx="8777288" cy="1878013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cxnSp>
        <p:nvCxnSpPr>
          <p:cNvPr id="6" name="Straight Connector 5"/>
          <p:cNvCxnSpPr/>
          <p:nvPr/>
        </p:nvCxnSpPr>
        <p:spPr>
          <a:xfrm flipV="1">
            <a:off x="363538" y="1884363"/>
            <a:ext cx="8782050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7" name="Group 19"/>
          <p:cNvGrpSpPr>
            <a:grpSpLocks/>
          </p:cNvGrpSpPr>
          <p:nvPr/>
        </p:nvGrpSpPr>
        <p:grpSpPr bwMode="auto">
          <a:xfrm rot="5400000">
            <a:off x="8515351" y="1219200"/>
            <a:ext cx="131762" cy="128587"/>
            <a:chOff x="6668087" y="1297746"/>
            <a:chExt cx="161840" cy="156602"/>
          </a:xfrm>
        </p:grpSpPr>
        <p:cxnSp>
          <p:nvCxnSpPr>
            <p:cNvPr id="8" name="Straight Connector 7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" name="Group 25"/>
          <p:cNvGrpSpPr>
            <a:grpSpLocks/>
          </p:cNvGrpSpPr>
          <p:nvPr/>
        </p:nvGrpSpPr>
        <p:grpSpPr bwMode="auto">
          <a:xfrm rot="5400000">
            <a:off x="8667751" y="1371600"/>
            <a:ext cx="131762" cy="128587"/>
            <a:chOff x="6668087" y="1297746"/>
            <a:chExt cx="161840" cy="156602"/>
          </a:xfrm>
        </p:grpSpPr>
        <p:cxnSp>
          <p:nvCxnSpPr>
            <p:cNvPr id="12" name="Straight Connector 11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" name="Group 29"/>
          <p:cNvGrpSpPr>
            <a:grpSpLocks/>
          </p:cNvGrpSpPr>
          <p:nvPr/>
        </p:nvGrpSpPr>
        <p:grpSpPr bwMode="auto">
          <a:xfrm rot="5400000">
            <a:off x="8320087" y="1474788"/>
            <a:ext cx="131763" cy="128588"/>
            <a:chOff x="6668087" y="1297746"/>
            <a:chExt cx="161840" cy="156602"/>
          </a:xfrm>
        </p:grpSpPr>
        <p:cxnSp>
          <p:nvCxnSpPr>
            <p:cNvPr id="16" name="Straight Connector 15"/>
            <p:cNvCxnSpPr/>
            <p:nvPr/>
          </p:nvCxnSpPr>
          <p:spPr>
            <a:xfrm rot="16200000">
              <a:off x="6663592" y="1300307"/>
              <a:ext cx="88934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V="1">
              <a:off x="6685198" y="1391513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5400000" flipH="1">
              <a:off x="6744512" y="1299332"/>
              <a:ext cx="88934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Date Placeholder 4"/>
          <p:cNvSpPr>
            <a:spLocks noGrp="1"/>
          </p:cNvSpPr>
          <p:nvPr>
            <p:ph type="dt" sz="half" idx="10"/>
          </p:nvPr>
        </p:nvSpPr>
        <p:spPr>
          <a:xfrm>
            <a:off x="6477000" y="55563"/>
            <a:ext cx="2133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0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55563"/>
            <a:ext cx="5562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55563"/>
            <a:ext cx="4572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F91645-3FD0-49CA-8AE7-A54AC796C5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512763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36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914400" y="1784350"/>
            <a:ext cx="77724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 smtClean="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AA2B3885-F4A9-4274-BF6A-2F4F881BE5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3" r:id="rId1"/>
    <p:sldLayoutId id="2147483678" r:id="rId2"/>
    <p:sldLayoutId id="2147483684" r:id="rId3"/>
    <p:sldLayoutId id="2147483685" r:id="rId4"/>
    <p:sldLayoutId id="2147483686" r:id="rId5"/>
    <p:sldLayoutId id="2147483679" r:id="rId6"/>
    <p:sldLayoutId id="2147483687" r:id="rId7"/>
    <p:sldLayoutId id="2147483680" r:id="rId8"/>
    <p:sldLayoutId id="2147483688" r:id="rId9"/>
    <p:sldLayoutId id="2147483681" r:id="rId10"/>
    <p:sldLayoutId id="2147483682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000" kern="1200" spc="-100">
          <a:solidFill>
            <a:srgbClr val="C1EEFF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2pPr>
      <a:lvl3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3pPr>
      <a:lvl4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4pPr>
      <a:lvl5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9pPr>
      <a:extLst/>
    </p:titleStyle>
    <p:bodyStyle>
      <a:lvl1pPr marL="411163" indent="-342900" algn="l" rtl="0" fontAlgn="base">
        <a:spcBef>
          <a:spcPts val="700"/>
        </a:spcBef>
        <a:spcAft>
          <a:spcPct val="0"/>
        </a:spcAft>
        <a:buClr>
          <a:schemeClr val="tx2"/>
        </a:buClr>
        <a:buSzPct val="95000"/>
        <a:buFont typeface="Wingdings" pitchFamily="2" charset="2"/>
        <a:buChar char="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39775" indent="-2857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itchFamily="2" charset="2"/>
        <a:buChar char="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5363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 2" pitchFamily="18" charset="2"/>
        <a:buChar char="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0475" indent="-22860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3" pitchFamily="18" charset="2"/>
        <a:buChar char="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138" indent="-20955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539552" y="-9748464"/>
            <a:ext cx="8424936" cy="16273808"/>
          </a:xfrm>
        </p:spPr>
        <p:txBody>
          <a:bodyPr/>
          <a:lstStyle/>
          <a:p>
            <a:pPr marL="582613" indent="-514350">
              <a:buNone/>
              <a:tabLst>
                <a:tab pos="987425" algn="l"/>
              </a:tabLst>
            </a:pPr>
            <a:r>
              <a:rPr lang="en-US" sz="3200" b="1" dirty="0" smtClean="0">
                <a:latin typeface="Candara" pitchFamily="34" charset="0"/>
              </a:rPr>
              <a:t>Ephesians 4: Being like Christ</a:t>
            </a:r>
          </a:p>
          <a:p>
            <a:pPr marL="911225" lvl="1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</a:rPr>
              <a:t>This is about what we should do and should not </a:t>
            </a:r>
            <a:r>
              <a:rPr lang="en-US" sz="2800" b="1" dirty="0" smtClean="0">
                <a:latin typeface="Candara" pitchFamily="34" charset="0"/>
              </a:rPr>
              <a:t>do</a:t>
            </a:r>
          </a:p>
          <a:p>
            <a:pPr marL="582613" indent="-514350">
              <a:buNone/>
              <a:tabLst>
                <a:tab pos="987425" algn="l"/>
              </a:tabLst>
            </a:pPr>
            <a:endParaRPr lang="en-US" sz="3200" b="1" dirty="0" smtClean="0">
              <a:latin typeface="Candara" pitchFamily="34" charset="0"/>
            </a:endParaRPr>
          </a:p>
          <a:p>
            <a:pPr marL="582613" indent="-514350">
              <a:buFont typeface="+mj-lt"/>
              <a:buAutoNum type="arabicPeriod"/>
              <a:tabLst>
                <a:tab pos="987425" algn="l"/>
              </a:tabLst>
            </a:pPr>
            <a:r>
              <a:rPr lang="en-US" sz="3200" b="1" dirty="0" smtClean="0">
                <a:latin typeface="Candara" pitchFamily="34" charset="0"/>
              </a:rPr>
              <a:t>Truth</a:t>
            </a:r>
          </a:p>
          <a:p>
            <a:pPr marL="911225" lvl="1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</a:rPr>
              <a:t>Don't lie to each other, because we're all a </a:t>
            </a:r>
            <a:r>
              <a:rPr lang="en-US" sz="2800" b="1" dirty="0" smtClean="0">
                <a:latin typeface="Candara" pitchFamily="34" charset="0"/>
              </a:rPr>
              <a:t>family</a:t>
            </a:r>
          </a:p>
          <a:p>
            <a:pPr marL="911225" lvl="1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</a:rPr>
              <a:t>We have to be able to trust each other... but don't have to tell everyone </a:t>
            </a:r>
            <a:r>
              <a:rPr lang="en-US" sz="2800" b="1" dirty="0" smtClean="0">
                <a:latin typeface="Candara" pitchFamily="34" charset="0"/>
              </a:rPr>
              <a:t>everything</a:t>
            </a:r>
          </a:p>
          <a:p>
            <a:pPr marL="582613" indent="-514350">
              <a:buFont typeface="+mj-lt"/>
              <a:buAutoNum type="arabicPeriod"/>
              <a:tabLst>
                <a:tab pos="987425" algn="l"/>
              </a:tabLst>
            </a:pPr>
            <a:r>
              <a:rPr lang="en-US" sz="3200" b="1" dirty="0" smtClean="0">
                <a:latin typeface="Candara" pitchFamily="34" charset="0"/>
              </a:rPr>
              <a:t>Anger</a:t>
            </a:r>
          </a:p>
          <a:p>
            <a:pPr marL="911225" lvl="1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</a:rPr>
              <a:t>When we're angry we're not in control and can do lots of </a:t>
            </a:r>
            <a:r>
              <a:rPr lang="en-US" sz="2800" b="1" dirty="0" smtClean="0">
                <a:latin typeface="Candara" pitchFamily="34" charset="0"/>
              </a:rPr>
              <a:t>wrong</a:t>
            </a:r>
          </a:p>
          <a:p>
            <a:pPr marL="582613" indent="-514350">
              <a:buFont typeface="+mj-lt"/>
              <a:buAutoNum type="arabicPeriod"/>
              <a:tabLst>
                <a:tab pos="987425" algn="l"/>
              </a:tabLst>
            </a:pPr>
            <a:r>
              <a:rPr lang="en-US" sz="3200" b="1" dirty="0" smtClean="0">
                <a:latin typeface="Candara" pitchFamily="34" charset="0"/>
              </a:rPr>
              <a:t>Stealing</a:t>
            </a:r>
          </a:p>
          <a:p>
            <a:pPr marL="911225" lvl="1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</a:rPr>
              <a:t>Work hard instead so that you can give to </a:t>
            </a:r>
            <a:r>
              <a:rPr lang="en-US" sz="2800" b="1" dirty="0" smtClean="0">
                <a:latin typeface="Candara" pitchFamily="34" charset="0"/>
              </a:rPr>
              <a:t>others</a:t>
            </a:r>
          </a:p>
          <a:p>
            <a:pPr marL="911225" lvl="1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</a:rPr>
              <a:t>The first church helped each other out so everyone had </a:t>
            </a:r>
            <a:r>
              <a:rPr lang="en-US" sz="2800" b="1" dirty="0" smtClean="0">
                <a:latin typeface="Candara" pitchFamily="34" charset="0"/>
              </a:rPr>
              <a:t>enough</a:t>
            </a:r>
          </a:p>
          <a:p>
            <a:pPr marL="582613" indent="-514350">
              <a:buFont typeface="+mj-lt"/>
              <a:buAutoNum type="arabicPeriod"/>
              <a:tabLst>
                <a:tab pos="987425" algn="l"/>
              </a:tabLst>
            </a:pPr>
            <a:r>
              <a:rPr lang="en-US" sz="3200" b="1" dirty="0" smtClean="0">
                <a:latin typeface="Candara" pitchFamily="34" charset="0"/>
              </a:rPr>
              <a:t>Speech</a:t>
            </a:r>
            <a:endParaRPr lang="en-US" sz="3200" b="1" dirty="0" smtClean="0">
              <a:latin typeface="Candara" pitchFamily="34" charset="0"/>
            </a:endParaRPr>
          </a:p>
          <a:p>
            <a:pPr marL="911225" lvl="1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</a:rPr>
              <a:t>Encouraging other people, not ripping into </a:t>
            </a:r>
            <a:r>
              <a:rPr lang="en-US" sz="2800" b="1" dirty="0" smtClean="0">
                <a:latin typeface="Candara" pitchFamily="34" charset="0"/>
              </a:rPr>
              <a:t>them</a:t>
            </a:r>
          </a:p>
          <a:p>
            <a:pPr marL="582613" indent="-514350">
              <a:buFont typeface="+mj-lt"/>
              <a:buAutoNum type="arabicPeriod"/>
              <a:tabLst>
                <a:tab pos="987425" algn="l"/>
              </a:tabLst>
            </a:pPr>
            <a:r>
              <a:rPr lang="en-US" sz="3200" b="1" dirty="0" smtClean="0">
                <a:latin typeface="Candara" pitchFamily="34" charset="0"/>
              </a:rPr>
              <a:t>Love</a:t>
            </a:r>
          </a:p>
          <a:p>
            <a:pPr marL="911225" lvl="1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</a:rPr>
              <a:t>Love other people, because Jesus loves </a:t>
            </a:r>
            <a:r>
              <a:rPr lang="en-US" sz="2800" b="1" dirty="0" smtClean="0">
                <a:latin typeface="Candara" pitchFamily="34" charset="0"/>
              </a:rPr>
              <a:t>us</a:t>
            </a:r>
          </a:p>
          <a:p>
            <a:pPr marL="911225" lvl="1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</a:rPr>
              <a:t>We are God's children, so live like a </a:t>
            </a:r>
            <a:r>
              <a:rPr lang="en-US" sz="2800" b="1" dirty="0" smtClean="0">
                <a:latin typeface="Candara" pitchFamily="34" charset="0"/>
              </a:rPr>
              <a:t>family</a:t>
            </a:r>
          </a:p>
          <a:p>
            <a:pPr marL="911225" lvl="1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</a:rPr>
              <a:t>Other people should see what God is like by watching us - so live like </a:t>
            </a:r>
            <a:r>
              <a:rPr lang="en-US" sz="2800" b="1" dirty="0" smtClean="0">
                <a:latin typeface="Candara" pitchFamily="34" charset="0"/>
              </a:rPr>
              <a:t>Him</a:t>
            </a:r>
          </a:p>
          <a:p>
            <a:pPr marL="582613" indent="-514350">
              <a:buNone/>
              <a:tabLst>
                <a:tab pos="987425" algn="l"/>
              </a:tabLst>
            </a:pPr>
            <a:endParaRPr lang="en-US" sz="3200" b="1" dirty="0" smtClean="0">
              <a:latin typeface="Candara" pitchFamily="34" charset="0"/>
            </a:endParaRP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</a:rPr>
              <a:t>Not living like God can make him angry with us</a:t>
            </a: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</a:rPr>
              <a:t>Sometimes God uses tough times to make us more like </a:t>
            </a:r>
            <a:r>
              <a:rPr lang="en-US" sz="2800" b="1" dirty="0" smtClean="0">
                <a:latin typeface="Candara" pitchFamily="34" charset="0"/>
              </a:rPr>
              <a:t>Him</a:t>
            </a: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</a:rPr>
              <a:t>He will always forgive though</a:t>
            </a:r>
          </a:p>
          <a:p>
            <a:pPr marL="582613" indent="-514350">
              <a:buNone/>
              <a:tabLst>
                <a:tab pos="987425" algn="l"/>
              </a:tabLst>
            </a:pPr>
            <a:endParaRPr lang="en-US" sz="2800" b="1" dirty="0" smtClean="0">
              <a:latin typeface="Candar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548681"/>
            <a:ext cx="8229600" cy="5256808"/>
          </a:xfrm>
        </p:spPr>
        <p:txBody>
          <a:bodyPr/>
          <a:lstStyle/>
          <a:p>
            <a:pPr marL="582613" indent="-514350">
              <a:buNone/>
            </a:pPr>
            <a:endParaRPr lang="en-US" sz="28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404665"/>
            <a:ext cx="8229600" cy="5400824"/>
          </a:xfrm>
        </p:spPr>
        <p:txBody>
          <a:bodyPr/>
          <a:lstStyle/>
          <a:p>
            <a:pPr marL="582613" indent="-514350">
              <a:buNone/>
            </a:pPr>
            <a:endParaRPr lang="en-US" sz="32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25487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en-US" sz="3600" dirty="0" smtClean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071563"/>
            <a:ext cx="8229600" cy="4733925"/>
          </a:xfrm>
        </p:spPr>
        <p:txBody>
          <a:bodyPr/>
          <a:lstStyle/>
          <a:p>
            <a:endParaRPr lang="en-US" sz="2800" b="1" i="1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179629</TotalTime>
  <Words>156</Words>
  <Application>Microsoft Office PowerPoint</Application>
  <PresentationFormat>On-screen Show (4:3)</PresentationFormat>
  <Paragraphs>25</Paragraphs>
  <Slides>4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Metro</vt:lpstr>
      <vt:lpstr>Slide 1</vt:lpstr>
      <vt:lpstr>Slide 2</vt:lpstr>
      <vt:lpstr>Slide 3</vt:lpstr>
      <vt:lpstr>Slide 4</vt:lpstr>
    </vt:vector>
  </TitlesOfParts>
  <Company>clone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Welcome!</dc:title>
  <dc:creator>Dan Willis</dc:creator>
  <cp:lastModifiedBy>Trinity Church</cp:lastModifiedBy>
  <cp:revision>175</cp:revision>
  <dcterms:created xsi:type="dcterms:W3CDTF">2007-11-17T19:27:01Z</dcterms:created>
  <dcterms:modified xsi:type="dcterms:W3CDTF">2012-08-11T23:43:35Z</dcterms:modified>
</cp:coreProperties>
</file>