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88640"/>
            <a:ext cx="8424936" cy="727280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400" dirty="0" smtClean="0">
                <a:latin typeface="Candara" pitchFamily="34" charset="0"/>
              </a:rPr>
              <a:t>Living the truth in love requires confronting the lies that society hands </a:t>
            </a:r>
            <a:r>
              <a:rPr lang="en-US" sz="2400" dirty="0" smtClean="0">
                <a:latin typeface="Candara" pitchFamily="34" charset="0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400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400" dirty="0" smtClean="0">
                <a:latin typeface="Candara" pitchFamily="34" charset="0"/>
              </a:rPr>
              <a:t>Speaking the truth in love is a way of identifying with the cross - in the </a:t>
            </a:r>
            <a:r>
              <a:rPr lang="en-US" sz="2400" dirty="0" smtClean="0">
                <a:latin typeface="Candara" pitchFamily="34" charset="0"/>
              </a:rPr>
              <a:t>end, </a:t>
            </a:r>
            <a:r>
              <a:rPr lang="en-US" sz="2400" dirty="0" smtClean="0">
                <a:latin typeface="Candara" pitchFamily="34" charset="0"/>
              </a:rPr>
              <a:t>what </a:t>
            </a:r>
            <a:r>
              <a:rPr lang="en-US" sz="2400" dirty="0" smtClean="0">
                <a:latin typeface="Candara" pitchFamily="34" charset="0"/>
              </a:rPr>
              <a:t>greater activity </a:t>
            </a:r>
            <a:r>
              <a:rPr lang="en-US" sz="2400" dirty="0" smtClean="0">
                <a:latin typeface="Candara" pitchFamily="34" charset="0"/>
              </a:rPr>
              <a:t>do we have but speaking and living the truth in </a:t>
            </a:r>
            <a:r>
              <a:rPr lang="en-US" sz="2400" dirty="0" smtClean="0">
                <a:latin typeface="Candara" pitchFamily="34" charset="0"/>
              </a:rPr>
              <a:t>love?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400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400" dirty="0" smtClean="0">
              <a:latin typeface="Candara" pitchFamily="34" charset="0"/>
            </a:endParaRPr>
          </a:p>
          <a:p>
            <a:pPr marL="261938" indent="-193675">
              <a:buNone/>
              <a:tabLst>
                <a:tab pos="987425" algn="l"/>
              </a:tabLst>
            </a:pPr>
            <a:r>
              <a:rPr lang="en-US" sz="2400" i="1" dirty="0" smtClean="0">
                <a:latin typeface="Candara" pitchFamily="34" charset="0"/>
              </a:rPr>
              <a:t>"When love prevails among believers, especially in times of strong disagreement, it presents to the world an indisputable mark of a true follower of Jesus Christ".</a:t>
            </a:r>
            <a:endParaRPr lang="en-US" sz="2400" i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400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400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179425</TotalTime>
  <Words>80</Words>
  <Application>Microsoft Office PowerPoint</Application>
  <PresentationFormat>On-screen Show (4:3)</PresentationFormat>
  <Paragraphs>10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172</cp:revision>
  <dcterms:created xsi:type="dcterms:W3CDTF">2007-11-17T19:27:01Z</dcterms:created>
  <dcterms:modified xsi:type="dcterms:W3CDTF">2012-07-28T23:44:28Z</dcterms:modified>
</cp:coreProperties>
</file>